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notesSlides/notesSlide1.xml" ContentType="application/vnd.openxmlformats-officedocument.presentationml.notesSlide+xml"/>
  <Override PartName="/ppt/ink/ink74.xml" ContentType="application/inkml+xml"/>
  <Override PartName="/ppt/ink/ink75.xml" ContentType="application/inkml+xml"/>
  <Override PartName="/ppt/ink/ink76.xml" ContentType="application/inkml+xml"/>
  <Override PartName="/ppt/ink/ink77.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01.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1" r:id="rId15"/>
    <p:sldId id="272"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31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6" r:id="rId89"/>
    <p:sldId id="347"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 id="361" r:id="rId104"/>
    <p:sldId id="362" r:id="rId105"/>
    <p:sldId id="363" r:id="rId106"/>
    <p:sldId id="364" r:id="rId107"/>
    <p:sldId id="365" r:id="rId108"/>
    <p:sldId id="366" r:id="rId109"/>
    <p:sldId id="367" r:id="rId110"/>
    <p:sldId id="368" r:id="rId111"/>
    <p:sldId id="369" r:id="rId112"/>
    <p:sldId id="370" r:id="rId113"/>
    <p:sldId id="371" r:id="rId114"/>
    <p:sldId id="372" r:id="rId115"/>
    <p:sldId id="373" r:id="rId116"/>
    <p:sldId id="374" r:id="rId117"/>
    <p:sldId id="375" r:id="rId118"/>
    <p:sldId id="376" r:id="rId119"/>
    <p:sldId id="377" r:id="rId120"/>
    <p:sldId id="378" r:id="rId121"/>
    <p:sldId id="379" r:id="rId122"/>
    <p:sldId id="380" r:id="rId123"/>
    <p:sldId id="381" r:id="rId124"/>
    <p:sldId id="382" r:id="rId125"/>
    <p:sldId id="383" r:id="rId126"/>
    <p:sldId id="384" r:id="rId127"/>
    <p:sldId id="385" r:id="rId128"/>
    <p:sldId id="386" r:id="rId129"/>
    <p:sldId id="273" r:id="rId130"/>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756"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0:43:37.41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7665 7218 0,'-25'0'16,"0"0"-16,0 0 62,0 0-30,1 0 14,-1 0-14,25 50-17,-25-25-15,0-25 16,0 49-16,1-24 16,24 0-1,-25 0 1,25-1-1,-25-24-15,25 25 16,-25 0-16,0-25 16,25 50-16,-24-26 15,-1 1-15,0 0 16,0 0-16,0 0 31,1-25-31,24 24 16,-25 1-1,25 0 17,-25-25-32,25 25 15,-25 0 1,-24 49 0,49-49-16,-50 24 15,50-24-15,-25 0 16,0 25-16,25-25 15,0 24-15,0-24 16,0 25-16,0-26 16,0 1-1,0 0-15,0 0 16,25-25 0,-25 25 15,25-25-31,25 24 15,-26-24 1,1 0-16,0 25 0,25-25 16,-26 0-16,26 0 15,49 0 1,0 0-16,1 0 16,-1 0-16,-25 0 15,-24 0-15,-1 0 16,-24 0-16,0 0 15,0 0-15,0 0 16,24 0-16,-24 0 16,25 0-16,-1-25 15,1 25-15,0-24 16,24 24-16,-24 0 16,-1 0-16,1 0 15,-1 0-15,1 0 16,0 0-16,-1 0 15,-24 0-15,25 0 16,-1 0-16,-24 0 16,25 24-16,-1 1 15,1-25-15,-1 25 16,1 0-16,25-25 16,49 0-1,0 0-15,49 0 16,50-50-16,-24-24 0,24-1 15,0 26-15,-49-1 16,49 1-16,-49-26 16,49 25-1,-74 1-15,25-1 0,-26 25 16,-24 1-16,-49-1 16,-26 25-1,1 0-15,-25 0 16,0 25-16,24-25 15,-24 0-15,25 0 16,-1 0-16,51 0 16,-26 0-16,75 0 15,-25 24-15,49-24 16,-98 0-16,24 0 16,0 0-16,-49 0 15,24 0-15,1 0 16,-26 0-1,1 0-15,49 0 0,-24 0 16,24 0-16,25 0 16,0 0-16,0 0 15,0 0-15,0 0 16,-50 0-16,50 25 16,0-25-16,25 0 15,50 0-15,-26 0 16,1 0-16,-25 0 15,0 0 1,-50 0-16,-25 0 16,25 0-16,25 0 15,25 0-15,0 0 16,25 0-16,-50 0 16,0 0-16,0 0 15,-50 0-15,1 0 16,49 0-16,-25 0 15,0 0-15,-25 0 16,1 0-16,24 0 16,-49 0-16,49 0 15,-25 0-15,1 0 16,24 0-16,0 0 16,-24 0-16,-26 0 15,1 0-15,-25 0 16,-1 0-16,26 25 15,24-25-15,26 0 16,24 0 0,25 0-16,-25 0 15,-50 0-15,0 0 16,1 0-16,-50 0 0,-1 0 16,1 0-1,25 0-15,-25 0 16,24 0-16,1 0 15,24 0-15,-24 0 16,-1 0-16,1 0 16,25 0-16,-51 0 15,26 0-15,-25 0 16,0 0-16,-1 0 16,1 0-16,0 0 15,25 0-15,-26 25 16,1-25-16,25 0 15,-25 25-15,-1-25 16,-24 24 0,25-24-16,0 0 15,0 25-15,0-25 16,-25 25-16,24-25 16,1 25-16,0-25 15,0 25 1,0 0-16,-1-1 15,1-24-15,0 25 16,0-25-16,-25 25 63,25-25-48,-1 25 1,1 24-1,0-24 1,0 0-16,-25 0 16,25 0-16,-1-25 78,1 24-78,-50-24 31,1 0-31,-26 25 16,25-25-16,-49 0 15,-25 0-15,24 0 16,-49 0-16,0 0 16,25 0-1,0 0-15,-25 0 16,24 0-16,-24 0 15,0 0-15,0 0 16,-24 0-16,24 0 16,-50 0-16,0 0 15,-49 0-15,49 0 16,-24 0-16,0 0 16,24 0-16,50 0 15,74 0-15,-24 0 16,49 0-16,0 0 15,-24 0-15,24 0 16,0 0 0,-25 0-1,1 0-15,-1 0 16,-24 25-16,24-25 16,1 25-16,-51 0 15,26-1-15,0-24 16,24 0-16,0 0 15,1 0-15,24 0 16,0 0 0,-25 0-16,1 0 0,-1 0 15,-24 0 1,-25 0-16,24 0 16,-24-24-16,25-1 0,-1 25 15,1 0-15,24 0 16,1-25-1,24 25-15,-25 0 16,25 0-16,-24 0 16,-1 0-16,25 0 15,-24 0-15,24 0 16,-25 0-16,1 0 16,-51 0-16,-24 0 15,0 0-15,0 0 16,50 0-16,-25 0 15,0 0-15,-26 0 16,1 0-16,50 0 16,-50 0-16,25 0 15,0-25-15,-1 25 16,51 0-16,-26 0 16,26-25-16,24 25 15,0 0-15,0 0 16,-24 0-1,24 0-15,-25 0 0,1 0 16,-1-24-16,-24 24 16,-1 0-1,26 0-15,-1 0 16,0-25-16,1 25 16,-26 0-16,-24 0 15,-50 0-15,1 0 16,-26 0-16,0 0 15,25 0-15,-49 0 16,24 0-16,1 25 16,24-25-16,-50 0 15,51 0-15,-1 0 16,25 0-16,25 0 16,24 0-16,26 0 15,24 0-15,0 0 16,-25 0-16,1 0 15,-1-25-15,-99 25 16,-24-25-16,-1 0 16,50-24-16,0 24 15,50 0-15,24 25 16,0 0 0,26-25-1,-26 0 48,25 25-63,0-49 15,1 49-15,24-25 16,-25 25 0,0 0-16,-25-50 15,-24 25-15,-1-24 16,1-1-16,0 25 15,24 25-15,25-24 16,0-1-16,1 0 16,-26 25-16,-24-25 15,-1 25-15,26 0 16,-1 0-16,25 0 16,-24 0 15,24 0-16,0 0-15,0 0 16,-24-25 0,-1 25-16,0 0 0,25-24 15,25-1 1,-49 25-16,24-25 16,0 25-1,0-25-15,-24 25 16,24-25-16,-25 1 15,26-1-15,-1 25 16,25-25-16,-25 25 16,0 0-16,0-25 15,1 25 1,-26-25-16</inkml:trace>
</inkml:ink>
</file>

<file path=ppt/ink/ink1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0:45:32.41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12055 11658 0,'25'-25'125,"24"25"-109,51-49-16,-26 24 15,1-49-15,-1 74 16,-24-50-16,-1 50 16,1 0-16,-1-50 15,26 50-15,-26-24 16,26-26-16,24 50 16,-25-25-16,-24 0 15,24 25-15,1-24 16,-1-1-16,50-25 15,-24 25-15,-51 0 16,1 1-16,-1 24 16,-24 0-16,25-25 15,-1 0-15,1 25 16,0 0 0,-26 0-1,1 0 16,0 0 1,0 0-17</inkml:trace>
</inkml:ink>
</file>

<file path=ppt/ink/ink1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0:45:33.64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11584 12824 0,'25'0'110,"24"0"-110,26 0 15,49-25-15,99-24 16,50-1-1,0-24-15,-25-26 16,0 26-16,0 0 0,-50 24 16,1 0-16,-75 26 15,-25 24 1,-74 0 0</inkml:trace>
</inkml:ink>
</file>

<file path=ppt/ink/ink1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0:45:34.85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10492 14486 0,'0'-25'15,"25"0"1,0 1 15,-25-1-31,25 0 16,0-25-16,24 50 16,-24-49-16,25 49 15,-50-25-15,24 0 16,1 0-16,25-24 15,24-1-15,25-24 16,50-26-16,-25 1 16,50 25-16,-25-25 15,0-25-15,-1 49 16,-48 1-16,24 24 16,-50-24-16,-24 49 15,-1 0-15,-24 25 16,0-25-16,0 25 15,0 0 32</inkml:trace>
</inkml:ink>
</file>

<file path=ppt/ink/ink1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0:45:39.87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8954 9475 0,'-24'0'31,"-1"0"-15,-25 0-1,25 0 1,-24 50-16,-1 0 16,1-1-16,-1 1 15,-24-1-15,49 26 16,0-1-16,-25 1 16,1 24-1,-1 0-15,1-24 0,24-26 16,0 1-1,0-25-15,0 24 16,25 1-16,-24-50 0,24 25 16,0-1 15,0 1-15,0 0-1,0 0 1,0 0-16,0 24 15,0 1-15,0-25 16,0-1-16,24 26 16,1-50-16,-25 50 15,50-26-15,-25 26 16,24-50 0,-49 25-1,25-25-15,0 0 16,-25 25-1,25-25-15,-1 0 16,26 0-16,0 0 16,-1-25-16,1 25 15,-1 0 1,26 0-16,-26 0 16,26 0-16,24-25 0,25 0 15,0 25-15,25-49 16,25 24-16,-26 0 15,-24-25-15,25 26 16,0-26-16,0 0 16,-25 26-1,-25-1-15,0-25 16,-24 50-16,-26 0 16,1 0-16,0-25 15,-1 25-15,-24 0 16,25-24-16,24 24 15,-24 0-15,24 0 16,-24 0-16,-1 0 16,1 0-16,-25 0 15,24 0-15,1 0 16,-25 0-16,49-25 16,1 25-16,24 0 15,-25-25-15,25 25 16,1-25-16,-51 25 15,26 0-15,-26 0 16,-24 0-16,25 0 16,-1 0-16,1 0 15,0 0-15,-1 0 16,-24 0 0,25 0-16,-26 0 0,1 25 15,0-25 1,0 0-16,24 25 15,1-25-15,24 0 16,-24 25-16,24-1 16,-24 1-16,24-25 15,26 0-15,-1 25 16,25-25-16,-25 25 16,0-25-16,1 0 15,-26 0-15,0 0 16,-24 0-16,24 0 15,-24 0-15,0 0 16,-1 0-16,1 0 16,24 25-16,1-25 15,-26 0-15,1 0 16,0 0-16,-26 0 16,26 0-16,-25 24 15,0-24-15,-1 0 16,26 0-16,-25 0 15,0 0 1,-1 0-16,1 0 16,25 0-1,-25-24-15,-1-1 16,26-25-16,-25 25 16,-25 1-16,25-26 15,-1 25-15,-24-24 16,0-1-16,50 0 15,-50 1-15,0-1 16,25 25-16,-25-24 16,0 24-16,0 0 15,0 0 1,-25 0-16,0 1 16,0-26-16,1 0 15,-1 26-15,0-26 16,0 50-16,-24-50 15,-1 50 1,0-24-16,1-1 16,-1 25-16,1-25 0,-1 25 15,0 0-15,-24 0 16,-1 0-16,-24 0 16,0 0-16,49 0 15,-49 0-15,0 0 16,25 0-16,-50 0 15,24 0 1,1 0-16,50 0 16,24 0-16,-25 0 15,25 0-15,-24 0 16,-26 0 0,-24 0-16,-50 0 15,-49 0-15,-1 0 16,26 0-16,24 0 15,0 0-15,25 0 16,25 0-16,0 0 16,24 25-16,1 0 15,49-1-15,-25-24 16,26 0 0,-1 0-1,0 25 1,0-25 46,-24 0-46,24 0 0,-50 0-16,-24 0 0,-25 0 15,25 0 1,0 0-16,-25 0 15,24 0-15,-24 0 16,50 0-16,-25 0 16,24 0-16,26 0 15,-26 0-15,1 0 16,-1 0-16,26 0 16,-1 0-16,-24 0 15,24 0-15,-24 0 16,-1 0-16,1 0 15,0 0-15,49 0 16,-25 25-16,1-25 16,24 0-16,0 0 31,0 0 16,0 0-32,1 0-15,-26 0 16,0 0-16,-24 0 16,24 0-1,1-25-15,24 25 16,-25 0-16,25 0 16,1 0-1,-1 0 1,-25-25-16,25 25 15,-49 0-15,24-24 16,1 24-16,-1 0 16,25 0-16,1 0 15,-1 0 220,25 24-220,25 26 1,-1 0-16,1-1 16,25 26-16,-25-26 15,-1 1-15,51 24 16,-26-49-16,-24 25 15,25-1-15,-1-24 16,1 0-16,0-25 16,-1 25-16,-24-25 15,25 0-15,24 0 16,1 0-16,73 0 16,76-25-16,48-49 15,-48 24-15,-1-24 16,-49 74-16,-26-25 15,1 25 1,-25 0-16,-49 0 0,-1 0 16,-24 0-16,-26 0 15,51 0 1,-25 0-16,49 49 0,-25-49 16,-24 25-1,-1 0 79,-24-25-94,-25 25 16,25-25-16,-25 25 15,25-1-15,24-24 16,1 50-16,24-50 15,26 50-15,24-26 16,0-24-16,25 25 16,-50-25-16,0 0 15,25 0-15,-25 25 16,-24-25-16,-26 0 16,-24 0-16,0 25 15,0-25-15,24 0 16,-24 0-16,25 0 15,24 0 1,-24 0-16,24 0 16,-24 0-16,-1 0 15,1 0-15,49 0 16,25 0-16,0 0 16,50 0-16,-1-25 15,26 0-15,-50 0 16,-75 25-16</inkml:trace>
</inkml:ink>
</file>

<file path=ppt/ink/ink1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0:45:53.43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7268 5606 0,'0'0'0,"-25"0"32,0 0-17,0 25-15,-24-1 16,-50-24-16,-1 50 16,1-25-16,0 0 15,0-1-15,24 1 16,1 0-16,24-25 15,1 25-15,-51 0 16,26-25-16,0 25 16,24-1-16,25-24 15,0 25-15,1 0 16,-1-25-16,-25 25 31,25 0-15,25 24-16,-24-24 15,-26 25-15,25-26 0,0 1 16,25 25 0,-25-25-16,25-1 15,0 1-15,0 0 16,-24 0-16,-1-25 0,25 25 16,0-1-1,0 1 1,0 0-1,0 0-15,0 0 16,-25-25-16,25 24 16,0 1-1,0 0-15,25 0 16,-25 0 0,25-25-1,-25 24 1,49-24-16,-24 25 15,0 0-15,49-25 16,-24 0 0,24 0-16,50 0 0,0 0 15,25 0-15,50 25 16,-1-25-16,1 25 16,24-25-16,-25 0 15,50 0-15,-49 0 16,74 0-16,-50 0 15,25 0 1,-50 0-16,1 0 16,-50 0-16,-25 0 15,-75 0-15,26 0 16,24 0-16,-25 0 16,50 0-16,50 0 15,74 0-15,25 0 16,24 0-16,-49 0 15,1 0-15,-1 0 16,-50 0-16,-24 0 16,-50 0-16,0 0 15,0 0-15,0 0 16,0 0-16,0-25 16,-25 25-16,50 0 15,-50 0-15,0 0 16,25 0-16,-24 0 15,24 0-15,-50 0 16,50 0-16,-50 0 16,1 0-1,-26 0-15,51 0 0,-1 0 16,25 0 0,25 49-16,24-24 0,51 0 15,24 25 1,0-1-16,-25 26 15,25-26-15,0 1 16,-50-25-16,26-25 16,-1 0-16,0 0 15,-24 0-15,-1 0 16,0 0-16,-24 0 16,-50 0-16,-25 0 15,1 0-15,-1 0 16,25 0-16,0 0 15,0 0-15,0 0 16,25 25-16,-25-25 16,0 24-16,0 1 15,0-25-15,25 25 16,-1-25-16,26 0 16,-25 0-1,49 25-15,1 24 0,24 1 16,25 24-16,0 1 15,25-1-15,0 1 16,0-1 0,-50-24-16,50-26 15,-50-24-15,0 0 16,1 0-16,-1 0 16,50 0-16,-1 0 15,-24 0-15,1 0 16,-101-24-16,26-1 15,-50 0-15,-50 0 16,75 0-16,-99 25 16,49-49-16,-24 49 15,-26-25-15,1 25 16,-1-25-16,1 0 16,0 1-16,49-26 15,-25 25-15,1 0 16,-1-24-16,-24 24 15,24-25-15,0 1 16,-24 24-16,-50 0 16,25 0-16,0 1 15,-1-1 1,-24-25-16,0 25 16,50-24-16,-25-1 15,25 1-15,-1-1 16,-24 25-1,25-25-15,-50 1 0,24 24 16,-24 0 0,0 0-16,0 1 15,0-1 17,0 0-17,0 0-15,-24-24 16,-1-1-16,25 0 15,-50 1-15,50-26 16,-25 26-16,1-1 16,24 25-16,0 1 15,-25-1-15,0 0 16,0 0 0,-25 25-16,-49-25 15,-25-24-15,-124-1 16,0 1-16,-99 24 15,-50 25-15,-149 0 16,-74 0-16,-50 0 16,26 0-16,23 0 15,51 25-15,74-1 16,173 1-16,26 0 16,98-25-1,26 25-15,24-25 16,25 0-16,25 0 15,-1 25-15,-24-25 16,0 24-16,-25 26 16,25-25-16,-24 0 15,-1-1-15,0 1 16,-49 0-16,49 0 16,0-25-16,50 0 15,24 0-15,1 0 16,-1 0-16,26 0 15,-1 0-15,-24 0 16,-25 25-16,-25-25 16,-25 0-16,0 0 15,-25 0-15,1 24 16,-26 1-16,26-25 16,-1 25-16,25-25 15,0 0-15,25 0 16,0 0-1,0 0-15,25 0 16,0 0-16,-25-25 0,24 0 16,-24 1-1,0 24-15,0-50 16,0 25-16,0-24 16,0 24-16,0 0 15,0 0-15,-25-24 16,1 24-16,-1-25 15,25 50-15,-50-25 16,1 1-16,24 24 16,0 0-16,-25-25 15,25 0-15,-49 0 16,24 25-16,1 0 16,24-25-16,0 25 15,50-25-15,0 25 16,-1 0-16,26 0 15,24-24-15,26 24 16,24-25 0,-25 25-16,0 0 15,-25 0-15,1 0 16,-1 0 0,1 0-16,-26 0 0,26 0 15,-26 0-15,1 0 16,-26 0-16,-24 0 15,25 0 1,-74 0-16,24 0 16,0 0-16,0 0 15,75 0-15,-26 0 16,1 0-16,50 0 16,-26 0-16,26 0 15,-1 0-15,0 0 16,26 0-16,-1 0 15,0 0-15,-25 0 16,-24 0 0,0 0-16,-26 0 15,-49 0-15,50 0 16,-25 25-16,0 24 16,25-24-16,0 0 15,49-25-15,25 0 63</inkml:trace>
</inkml:ink>
</file>

<file path=ppt/ink/ink1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0:45:58.62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17066 9277 0,'24'0'78,"26"-25"-62,24 0-1,1-24-15,-1-1 16,1 1-16,24-26 16,0 25-16,50-24 15,-75 24 1,1-24-16,-1 49 16,-49 0-16,25-24 15,-1 24-15,1-25 16,-1 1-16,1 24 15,0 0-15,-26 0 16,-24 1-16,50-1 16,-50 0-16,25 25 15,24-50-15,-24 26 16,0-1 0,0 0 30</inkml:trace>
</inkml:ink>
</file>

<file path=ppt/ink/ink1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0:46:11.43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17115 10740 0,'-25'-24'63,"50"24"-1,0 0-46,25 0-16,-26 24 15,26 1-15,-25 25 16,24 24-16,1 1 16,-25-26-16,24 1 15,1-25-15,-50-1 16,25 1-16,-25 0 16,25-25-1,0 25 16,-25 0-15,24-25 0,1 0 46,25-25-46,24-50-1,25 1-15,1-50 16,24 25-16,-25 24 16,25-49-16,0 50 15,-25-50-15,25 50 16,-49-50-16,-26 49 16,1 1-16,-25-1 15,-1 26-15,1 49 16,-25-25-16,25 0 15,-25 0 1,25 0-16,24-24 16,-24 24-1,0 0-15,25-24 16,-1-1-16,1 0 16,-1 26-16,1-26 15,0 25 1,-50-24-16,24 49 0,1-25 15,0 25 32,0-25 16</inkml:trace>
</inkml:ink>
</file>

<file path=ppt/ink/ink1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0:46:18.66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6127 8632 0,'-25'0'172,"25"25"-156,0 0-16,-25-1 15,25 26-15,0-25 16,0 0-16,0-1 15,0 26-15,0-25 16,0 24 0,0-24-16,-25 25 15,25-25 1,0 0 0,0-1-16,0 26 15,0-25 1,0 0-16,0 24 15,0-24-15,0 0 16,0 24-16,0 1 16,0-25-16,0 24 15,0 1-15,0-25 16,0 0-16,0-1 16,0 1-16,0 0 15,25-25-15,-25 25 16,25-25-1,0 25 1,0-25 0,-1 24-1,1-24-15,25 25 16,24 0 0,1-25-16,-26 25 15,50-25-15,1 0 16,-1 0-1,-25 0-15,1 0 16,-1 0-16,-24 0 0,24 0 16,-24 0-1,49 0-15,-25 0 16,1 0-16,49 0 0,-25 0 16,75 0-1,-1 0-15,26 0 16,24 0-16,-49 0 15,24 0-15,-24 0 16,24-25-16,1 25 16,-51-25-16,1 25 15,25 0-15,-25-25 16,0 25-16,-1 0 16,1 0-16,0 0 15,-25 0-15,0 0 16,-50 0-16,1 0 15,24 0-15,-49 0 16,49 0-16,0 0 16,25 0-16,-25 0 15,25 0-15,0 0 16,0 0-16,25 0 16,0 0-16,0 0 15,0 0-15,-25 0 16,-25 0-16,-25 0 15,-24 0 1,24 0-16,1 0 16,-26 0-16,1 0 15,0 0-15,-26 0 16,1 0-16,0 0 16,0 0-1,25 0 1,-26 0-16,26 0 15,49 0-15,0 0 16,-24 0-16,24 0 16,25 0-16,0 0 15,0 0-15,25 0 16,0 0-16,0-24 16,-1-1-16,-24 25 15,0-25-15,0 0 16,-49 0-1,-1 25-15,1-24 16,-26-1-16,-24 25 16,0 0-16,0 0 0,0 0 15,24-25-15,-24 25 16,25 0 0,-1 0-16,-24 0 15,0 0 1,24 0-16,-24 0 15,25 0-15,24 0 16,1 0-16,-26-25 16,1 25-16,-1 0 15,-24 0-15,0 0 16,0 0-16,0 0 16,24 0-16,1-25 15,24 1-15,1 24 16,24-50-16,-25 25 15,-24 25-15,-25-25 47,0 1-31,-25-1 0,0 0-1,0 0 16,0 0 32,24 25-47,-24-24 15,0-1-31,0 0 15,0 0 1,0 0 0,0 1-16,0-1 15,-24 0-15,24 0 16,-25 25-16,25-25 16,-25 25-1,25-25-15,-25 1 0,0-1 16,1 0 15,24 0-31,-25 25 16,0 0-16,0 0 15,0-25 1,1 25-16,-26 0 16,0 0-1,-24 0-15,-1 0 16,-24 0-1,0 0-15,0 0 16,24 0-16,1 0 16,0 0-16,49 0 15,-50 0-15,1 0 16,24 0-16,1 0 16,-26 0-16,1 0 15,-1 0-15,-24-24 16,25 24-16,-25 0 15,49 0-15,-24 0 16,24 0-16,-24 0 16,24 0-16,0 0 15,26 0-15,-26 0 16,0 0-16,-24 0 16,-25 0-1,49 0-15,-49 0 0,24 0 16,26 0-16,24 0 15,-25 0-15,26 0 16,-26 0-16,0 0 16,1 0-16,-1 0 15,1 0 1,24 0-16,-25 0 0,25 0 16,-49 0-1,24 0-15,-24 0 16,24-25-16,-24 25 15,-1 0-15,26 0 16,-1 0-16,1 0 16,-1 0-16,0 0 15,-24 0-15,0 0 16,-1 0-16,-24 0 16,49 0-16,-24 0 15,24 0-15,1 0 16,24 0-16,0 0 15,-24 0-15,-1 0 16,-25 0-16,26 0 16,-1 0-16,-24 0 15,24 0-15,-24 0 16,24 0-16,1 0 16,24 0-16,0 0 15,-25 0-15,1 0 16,-26-25-1,-24 25-15,50 0 0,-26 0 16,26 0 0,-1 0-16,0 0 15,1 0-15,-26 0 16,26 0-16,-1 0 16,0 0-16,1 0 15,24 0-15,-25 0 16,26 0-16,-26 0 15,0 0-15,26 0 16,-1 0-16,0 0 16,0 0-16,0 0 15,1 0-15,-51 0 16,1 0-16,-1 0 16,-24 0-16,-50 0 15,0 0-15,-24 0 16,24 0-16,25 25 15,50-25-15,-50 0 16,24 0-16,-24 0 16,-25 0-16,25 0 15,0 0-15,50 0 16,0 0-16,24 0 16,0 0-16,1 0 15,-1 0-15,25 0 16,-24 0-1,24 0-15,0 0 16,-24 0-16,24 0 16,0 0-16,0 0 15,-25 25-15,1-25 16,-1 24-16,-24-24 16,-25 0-16,24 25 15,1 0-15,-50 0 16,99-25-16,-49 25 15,24-1-15,0-24 16,1 0-16,-1 25 16,1 0-16,-1-25 15,0 0-15,1 25 16,-1 0-16,0-25 16,-24 25-16,0-1 15,-26 1 1,1 25-16,50-25 0,-1-25 15,0 0-15,26 0 16,-26 24 0,25-24 15,25 25 47,50-25-31,24 0-31,75 25-16,74-25 15,1 0-15,98 0 16,0 0-16,50 0 15,1 0-15,-1 0 16,-75 0-16,-49 0 16,0 0-16,-74 25 15,24-25-15,-49 25 16,25-1-16,-50-24 16,0 0-1,-50 0-15,-24 0 16,-25 0-16,24 0 219</inkml:trace>
</inkml:ink>
</file>

<file path=ppt/ink/ink1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0:46:29.95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15627 12353 0,'25'0'156,"0"0"-156,24 0 16,1 0-16,24 0 15,1 0-15,-1 0 16,-24 0-16,24 0 15,0 0-15,1 0 16,-1-25-16,26 25 16,-51 0-16,1 0 15,24 0-15,-24 0 16,24 0-16,-24 0 16,24 0-1,25 0-15,1 0 0,-1 0 16,-25 0-16,1 0 15,-26 0-15,-24 0 16,0 0 0,0 0-16,-1 0 0,1 0 15,0 0 1,25 0-16,-25 0 16,24 0-16,1 0 15,-25 0-15,-1 0 16,26 0-16,-25 0 15,24 0-15,-24 0 16,25 0-16,24 0 16,1 0-16,-26 25 15,26-25-15,24 0 16,-50 0-16,51 0 16,-51 0-16,26 0 15,-26 0-15,1 0 16,0 0-16,24 0 15,-24 0-15,24 0 16,-49 25-16,49-25 16,-24 0-16,24 24 15,-24 1 48</inkml:trace>
</inkml:ink>
</file>

<file path=ppt/ink/ink1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0:46:47.84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20737 8334 0,'25'0'156,"-1"50"-140,-24-25-16,25 49 16,0 1-16,0-26 15,0 1-15,-25 24 16,24 1-16,26 24 15,-25 0-15,0-24 16,-1-26-16,-24 1 31,25-25-31,0-50 63,25-99-48,-1-50-15,50 0 16,1-24 0,48 0-16,1 24 15,25-49-15,-25 24 16,0 1-16,24 24 16,1 1-16,24-1 15,-24 25-15,-25 0 16,0 25-16,-50 25 15,0 25-15,-49 24 16,-50 25-16,24 25 16,-24-25-16,25 1 31,-25-1-15,25 25-1,-25-25 1,25 25-16,0-25 15,-1 0 1,-24 1 0,25 24-16,-25-25 0</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0:43:41.49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6921 9500 0,'49'-25'125,"26"1"-125,24 24 15,74-25-15,26 25 16,24 0-16,-49 0 15,-1 0-15,-24 0 16,0 0-16,-25 0 16,25 0-16,-25 0 15,0 0 1,0 0-16,0 0 0,-50 0 16,26 0-16,-1 0 15,-25 0-15,-24 0 16,49 25-1,0-1-15,0 1 0,1 0 16,-26 25 0,25-50-16,1 0 15,-1 24-15,25-24 16,0 25-16,25-25 16,-1 25-16,-24-25 15,0 0-15,1-25 16,-26 0-16,0 1 15,-49 24-15,24-50 16,-24 50-16,-26 0 16,1 0-16,-25-25 15,25 25-15,0 0 16,0 0 31,-1 0-32,1 0 1,0 0 62,0 0-62,24 0-1,26 0-15,-1 0 16,50 0 0,0 0-16,-24 0 15,-51 0-15,26 0 16,-1 0-16,-24 0 16,-1 0-16,50 0 15,1-25-15,24 1 16,0-1-16,0-25 15,49 1-15,-73 49 16,-26 0-16,0 0 16,1 0-16,-26 0 15,1-25-15,0 25 16,74-25-16,0 25 16,24 0-16,26 0 15,0 0-15,-1-25 16,-24 25-16,0-25 15,0 25-15,-25 0 16,0 0 0,25 0-16,-25-24 15,-25 24-15,0 0 16,-24 0-16,-26 0 0,1 0 16,-25 0-16,-1 0 15,26 0 1,0 0-16,-1 0 15,26 0-15,-26 0 16,1 0-16,-25 0 16,24 24-16,-24-24 15,25 0-15,-25 0 16,-1 0-16,26 0 16,0 0-16,24 0 15,-24 0-15,-1 0 16,-24 0-16,25 0 15,-26 0-15,1 0 16,0 0 0,0 0-1,0 0 1,24 0-16,-24 0 16,25 0-16,-26 0 15,1 0-15,0 0 16,0 0-1,0 0 1,24 0-16,-24 0 16,25 0-16,-25 0 15,-1 0 1,1 0 46,0 0-46,0 0-16,0 25 16,-1-25-16,1 25 15,0-25-15,0 25 16,0-25 0,-1 0-1,1 0 16,0 0 16,-25 25-31,25-25 0,0 0-1,24 0 1,-24 0-1,-25 24 1,50-24-16,-1 0 16,-24 0-16,0 0 15,0 0 63,-1 25-62,1-25 0,-25 25-16,25 0 15,0 0 1,0-25-16</inkml:trace>
</inkml:ink>
</file>

<file path=ppt/ink/ink2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0:46:48.93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22076 6499 0,'0'49'109,"25"-24"-93,25 25-16,24-1 16,0 26-1,1-26-15,24 1 16,-25 25-16,26-1 16,-51-24-16,1-1 15,0 1-15,-1-25 16,-24-1-16,25 26 15,24 0-15,-24-1 16,-1 1-16,1-1 16,-1 1-16,1 0 15,-25-1-15,24 1 16,1-1-16,0 1 16,-26-50-16,1 25 15,0-25-15,-25 25 16,25-25-16,-25 24 15,25-24-15,-1 25 16</inkml:trace>
</inkml:ink>
</file>

<file path=ppt/ink/ink2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0:48:01.22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21109 11981 0,'0'24'187,"0"1"-171,25 0-16,-1-25 15,1 50-15,0-26 16,25-24 0,-1 50-16,-49 0 15,50-25-15,-50-1 0,25 1 16,-1 0-16,26 0 15,-25-25 1,0 25-16,-1-25 16,1 0-1,0 0 1,74 0-16,25-50 16,75-24-16,74-51 15,24 26-15,100-50 16,99 1-16,0-26 15,-24 50 1,-26 0-16,-99 50 0,-99 24 16,-99 0-16,-50 25 15</inkml:trace>
</inkml:ink>
</file>

<file path=ppt/ink/ink2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0:48:18.90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8731 3696 0,'-25'0'15,"1"0"1,-1 0 31,0 25 31,0 0-62,25-1-16,-49 26 15,24 0-15,0-1 16,-25-24-16,1 0 15,-1 0-15,25-1 16,25 1-16,-49 0 16,24 0-1,25 0-15,-25-1 16,25 1 0,-25 0-1,1 0-15,-1 24 16,0 1-16,-25 0 15,1-1-15,-1-24 16,0 25-16,26-26 16,-1 26-16,-25 0 15,1-26-15,-1 26 16,25-25-16,0 24 16,-24 1-16,-1 0 15,1-1-15,24 1 16,0 0-16,0-26 31,25 1-31,-25 0 0,1 0 16,-1 24-1,0 1-15,-25 0 16,26-1-16,-1 1 16,0-1-16,0-49 15,25 25-15,-25 0 16,1 0-1,24 0-15,0-1 16,-25 1-16,25 0 31,0 25-31,0-26 16,0 1 0,-25 25-16,0-1 15,0 1-15,25 0 16,-49 24-16,49-24 15,0 24-15,-50-49 16,50 25-16,0-26 16,-49 26-16,49 0 15,0-26-15,0 26 16,0-25-16,0 24 16,0 1-1,0-25-15,0 24 16,0 1-16,0 0 0,0-1 15,0 1 1,0-1-16,0 1 16,0-25-16,0 25 15,0-1-15,0 1 16,0-25-16,0 24 16,0-24-16,0 0 15,0 24-15,24 1 16,-24 0-16,25-50 15,-25 24-15,25-24 16,-25 25-16,50-25 16,-50 25-16,24 0 15,-24 0 1,25-25-16,-25 24 16,25-24-16,0 25 15,24 0 1,-24 0-16,25 0 15,-25-1-15,24 1 16,1 0-16,-1 0 0,1 0 16,24 24-1,26-24-15,-1 25 16,0-26-16,0 1 16,-24 0-16,24 0 15,-25 0-15,26-1 16,-26 26-16,-24-50 15,-1 25-15,-24-25 16,0 25-16,0-25 16,-1 25-16,26-25 15,-25 0 1,0 0-16,24 0 16,26 0-16,24 0 15,50-25-15,0 0 16,-1-25-16,51 1 15,-26 24 1,1-25-16,-50 1 0,-49 24 16,-1 25-16,0-25 15,26 0 1,-1-24-16,25 49 16,-25-25-16,25 25 0,0 0 15,-25-25-15,0 0 16,1 0-16,-51 25 15,51-24-15,-51-1 16,26 0 0,-1 25-16,-24-25 15,-26 25-15,26-25 16,-25 25-16,24-24 16,26 24-16,-1-25 15,-24 0-15,-1 25 16,26 0-16,-26 0 15,26 0-15,-25 0 16,-1 0-16,50 0 16,1 0-16,-26 0 15,50 0-15,-25 0 16,0 0-16,-24 0 16,49 0-16,-25 0 15,0 0-15,-24 0 16,-1 0-16,1 0 15,-26 0-15,1 0 16,24 0-16,1 0 16,-26 0-16,75 0 15,25 0-15,0 0 16,0 0 0,0 0-16,49 0 0,-24 0 15,-1 0 1,1 0-16,0 0 15,-26 0-15,-24 0 16,0 0-16,0 0 16,-24 0-16,-1 0 15,0 0-15,25 0 16,0 0-16,0 0 16,0 0-16,0 0 15,0 0-15,0 0 16,25 0-16,-25 0 15,-25 0-15,50 0 16,-25 0-16,-25 0 16,25 0-16,0 0 15,25 0-15,50 0 16,24 0-16,0 0 16,25 0-16,-49 0 15,24-25-15,-25-24 16,26-1-16,-51 25 15,26 0 1,-26 1-16,-24-1 0,50 0 16,-51 25-1,26 0-15,-25-25 16,24 25-16,-24 0 16,50 0-16,-26 0 15,1 0-15,0 0 16,49 0-16,-25 0 15,26 0-15,-51 0 16,1 0-16,-50 0 16,0 0-16,0 0 15,-75 0-15,26 0 16,-1-25-16,1 25 16,-26-49-16,1 49 15,24-25-15,1 0 16,24 25-16,25-25 15,-50 25-15,50 0 16,-24 0 0,24-24-16,0 24 0,0-50 15,-25 25-15,-25 0 16,1 0 0,-26 25-16,-24-24 0,25 24 15,-25 0 1,-1-25-16,26 0 0,0 25 15,24-25 1,0 0-16,-24 1 16,0-1-1,-50 0-15,25 0 16,-25-24-16,24 24 16,1 0-16,0-25 15,0 26-15,0-26 16,24 0-16,-24 50 15,0-24-15,0-26 16,-1 0 0,1 26-16,-25-26 0,25 0 15,0 26-15,-25-26 16,0 25-16,25-24 16,-25-1-16,0 0 15,0 25-15,0-24 16,0-26-16,0 26 15,0-1-15,0 25 16,0-24 0,0-1-16,-25 1 0,0-1 15,25 0 1,-25 26-16,0-26 0,1 25 16,24-24-1,-25 49 1,25-25-16,-25 0 15,25 0-15,-25 25 16,0-49-16,25 24 16,-24 0-16,-26 0 15,25-24-15,0-1 16,1 0-16,-1 25 16,-25-24-16,0 24 15,26 0 1,24 0-16,-50 1 0,25-26 15,-24 25-15,-1 0 16,25 1-16,-24-1 16,24 0-1,0 25-15,25-25 16,-25 25-16,25-25 16,-25 25-1,1 0 1,24-24-1,-25 24-15,-25-25 32,25 25-32,-24-25 15,-1 0-15,1 25 16,-1-25-16,0 1 16,-24-26-16,24 0 15,-24 26-15,-1-51 16,1 26-16,-25 24 15,0-25-15,-1 50 16,26-25-16,-25 1 16,0-1-16,-1 25 15,1-25-15,0-25 16,-50 26-16,25-1 16,-25 25-16,25 0 15,25 0-15,25 0 16,24 0-16,-24 0 15,24 0-15,25 0 16,-24 0-16,-1 0 16,25 0-1,0 0-15,-24 0 16,-1 0-16,-24 0 16,-50 0-16,0 0 15,-25 0 1,-25 0-16,1 25 0,-51-1 15,26 1 1,-1-25-16,51 0 16,-1 25-16,50 0 15,-1 0-15,-24-25 16,25 24-16,-25 1 16,-25-25-16,25 0 15,-49 0-15,-1 0 16,0 0-16,-49 0 15,0 0-15,-25 0 16,49 0 0,-24 0-16,74 0 0,0 0 15,25 0 1,0-25-16,0 25 0,25-24 16,-25-1-16,25 0 15,-25 0-15,0 25 16,49 0-16,1 0 15,0-25-15,-1 25 16,26-24 0,-1 24-16,0-25 0,26 25 15,-26-25 1,0 25 0,-24-25-16,-25 0 0,0 0 15,-50 1 1,-25-1-16,25-25 15,-24 25-15,-26 1 16,26-1-16,-1 25 16,25-25-16,0 25 15,-24-25-15,73 25 16,1 0-16,25 0 16,-1 0-16,51 0 15,-26 0-15,25 0 16,0 0-1,-24 0-15,-26 0 16,1 0-16,-1 25 16,1-25-16,0 0 15,24 0-15,0 0 16,-24 0-16,-25 25 16,0-25-16,-25 25 15,0-25 1,24 0-16,1 0 15,-50 24-15,0-24 16,1 0-16,-1 0 16,0 0-16,25 0 15,49 0-15,-24 0 16,25 0-16,-1 0 16,26 0-16,-1 0 15,25 0-15,1 0 16,-26 0-16,25 0 15,0 0-15,-24-24 16,-26 24-16,26-25 16,-26 25-16,-49 0 15,50 0-15,-50 0 16,0-25-16,0 25 16,0 0-16,0 0 15,0 0-15,0 0 16,74 0-16,-24 0 15,49 0-15,-25 0 16,26 0 0,-1 0-16,0 0 15,0 0 1,0 25-16,0-25 16,1 0-1,-1 0-15,0 0 16,0 0-16,-24 0 15,24 0 1,0 0-16,0 25 16,-24-25-16,-1 24 15,0 1-15,-24-25 16,49 25-16,0-25 16,1 25-16,-1-25 15,0 25 1,-25-1-1,1 26-15,24-50 16,0 50-16,0-50 16,25 25-16,-24-25 15,-1 24-15,0-24 16,-25 25-16,1 0 16,-1 0-16,0 0 15,1-25-15,24 24 16,0-24-16,0 0 15,1 0 1,24 25-16,-50-25 16,25 25-16,-24 0 15,-1-25 1,25 0-16,25 25 0,0-1 172,-25-24-172,25 25 15,-24 0-15,24 0 141,-25-25-110,25 25-31,-25-25 47,25 24-31</inkml:trace>
</inkml:ink>
</file>

<file path=ppt/ink/ink2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0:48:20.79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7417 5606 0,'24'0'93,"1"0"-77,50 0-16,49 25 16,24-25-1,26 0-15,99 24 16,25-24-16,49 0 16,99 0-16,100 0 15,74-24-15,50-1 16,124-25-16,-125 50 15,125-25-15,-50 25 16,-74 0-16,-75 0 16,-148 0-16,-125-24 15,-24-1-15,-100 0 16,26 25-16,-76 0 16,1 0-16,0 0 15,-25 0-15,25 0 16,0 0-16,0 0 15,-1 0-15,26 0 16,-25 0-16,0-25 16,49 25-16,-49-25 15,25 25-15,-26 0 16,1 0 0,-25 0-16,50-24 0,-25-1 15,74 25 1,50-25-16,-25 25 15,50 0-15,24 0 16,-49 0-16,0-25 16,0 0-16,-75 25 15,0-24-15,-49 24 16,-74 0-16,24 0 16,-49 0-16,-1 0 15,-24 0-15,0 0 16,24 0-16,-24 0 15,50 0-15,-26-25 16,50 0-16,1 0 16,-26 25-1,75-49-15,0-1 0,-1 0 16,-23 26-16,23-26 16,-24 0-1,-49 26-15,24-1 0,-25 0 16,-24 25-1,24-25-15,-24 25 0,24 0 16,-24 0 0,49 0-16,1 0 15,-51 0-15,50 0 16,-24 0-16,-26 0 16,1 0-16,0 0 15,-1 0-15,1 0 16,-25 0 15,-1 0-31,1 0 16</inkml:trace>
</inkml:ink>
</file>

<file path=ppt/ink/ink2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0:48:22.21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24606 4638 0,'-25'0'31,"50"25"31,25-25-46,-1 0-16,26 25 16,-26 25-16,1-50 15,25 0-15,-1 49 16,-24-49-16,24 50 16,0-25-16,-24 0 15,0-1-15,24 1 16,0 25-1,1-25-15,-26-1 0,1 26 16,0-25-16,24 0 16,-24-1-16,-1 1 15,-24-25-15,-25 25 16,25-25 0,-25 25 124,-25-25-124,0 25-1,-24-25-15,-26 24 16,-49 1-16,-25 25 16,-49-25-16,24 24 15,-49 1-15,25-1 16,-26 1-16,51 0 16,74-26-16,24-24 31</inkml:trace>
</inkml:ink>
</file>

<file path=ppt/ink/ink2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0:48:25.72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8235 5035 0,'-25'0'141,"1"0"-126,-1 25-15,0 0 16,-49 74-16,-1-49 15,1 24-15,-26 25 16,26-24-16,24-26 16,1 26-16,24-26 15,0 26-15,-24-26 16,-1 1-16,25 0 16,0 24-16,-24-24 15,-1-1-15,50-24 16,-49 25-16,24-25 15,0 24 1,0-24-16,25 0 0,-25 0 16,1-1-16,24 1 15,-25 0 1,25 0 171,0 0-171,49-1 0,-24-24-16,25 25 15,-1-25-15,1 25 16,24-25-16,1 25 16,-1-25-16,25 25 15,1-25 1,-1 0-16,50 24 0,0 1 15,-25-25 1,24 0-16,-48 0 16,-26 0-16,-24 0 15,24 25-15,-49-25 16,24 25 0,-24-25-1,0 0-15,0 0 16,0 0 62</inkml:trace>
</inkml:ink>
</file>

<file path=ppt/ink/ink2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0:49:41.81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8979 8210 0,'-25'0'31,"1"0"0,-1 0-15,0 0 31,25 25-32,-25 0 1,25 25-16,0-1 15,0 26-15,0-1 16,0 0-16,0 1 16,0-26-16,0 26 15,0-26-15,0 26 16,0-26-16,0 1 16,0-25-16,0 25 15,0-26-15,0 1 16,25-25-1,-25 25-15,0 0 16,25-25 0,-25 25-16,0-1 31,25-24-31,-25 25 16,24-25-16,1 0 31,-25 25-31,0 0 31,25-25-31,0 0 16,25 0-1,-1 25-15,1-25 16,-1 24-16,51 1 16,24-25-16,0 0 15,49 0-15,1 0 16,24 0-16,1 0 15,-50 0-15,-1-25 16,-24 25-16,-24 0 16,-26 0-16,-24 0 15,-1 0-15,1 0 16,49-24-16,0 24 16,-49 0-1,49 0-15,-24 0 0,-51 0 16,51 0-16,-26 0 15,26 0-15,49 0 16,25 0-16,49 0 16,75 0-1,-25 0-15,25 0 16,0 0-16,24-25 16,51 0-16,24-74 15,-25 49-15,-25 25 16,-49 1-16,-49 24 15,-26-25-15,-74 25 16,-50 0-16,1 0 16,-1 0-16,-24 0 15,49 0-15,-25 0 16,-24 0-16,24 0 16,1 0-16,-1 0 15,26 0-15,-1 0 16,0 0-16,-25 0 15,50 0-15,-24 0 16,24 0 0,0 0-16,24 0 0,26 0 15,25 0-15,49 0 16,49 0 0,-24 0-16,-25 0 0,0 0 15,-49 0-15,-1 0 16,-24 0-1,24 0-15,25 0 16,1 0-16,24 0 16,-50 0-16,-49 0 15,0 0-15,-25 0 16,0-25-16,0 25 16,-25 0-16,25 0 15,25 0-15,-25 0 16,25 0-16,-25-25 15,-25 25-15,-25 0 16,26 0-16,-51 0 16,26 0-16,24 0 15,-49 25-15,49-25 16,0 25-16,-25-25 16,-24 0-16,-25 0 15,0 0 1,-1 0-16,1 0 0,0 0 15,25 0-15,-1 0 16,-24 0-16,0 0 16,0 0-16,-1 0 15,26 0 1,24 0-16,-24 0 0,0 0 16,-1 0-1,1 0-15,24 0 16,-24 0-16,24 0 15,-24 0-15,0 25 16,24-1-16,0 1 16,-24 0-16,24-25 15,-24 25-15,0-25 16,-1 25-16,1-25 16,-25 0-16,24 0 15,-24 0-15,0 0 16,0 24-16,-1-24 15,26 25-15,-25-25 16,24 25-16,1 0 16,25-25-16,-1 0 15,0 0-15,-49 0 16,25 0-16,-1 0 16,1 0-1,0-25-15,-1 25 0,1-50 16,-1 50-16,26-49 15,-26-1-15,26 1 16,-26-1-16,1 0 16,-25 1-16,0-1 15,-1-49 1,1 24-16,-25-24 16,0-25-16,0 75 15,0-51-15,0 26 16,-49 49-16,49 0 15,-50-24-15,0 24 16,1 0-16,-1 25 16,1-25-16,-51 1 15,1 24-15,-25 0 16,0-25-16,-25 0 16,25 0-16,-25-25 15,1 26-15,24 24 16,0-25-16,-50 25 15,25 0-15,0 0 16,0 0-16,1 0 16,-1 25-16,-50-1 15,75-24-15,-24 25 16,24-25-16,-25 25 16,0 0-1,0 25-15,-49-26 0,24 26 16,0-25-1,25 0-15,25-1 16,25 1-16,50-25 16,-26 0-16,1 0 15,24 0-15,-24 0 16,-25 0-16,24-25 16,1 25-16,-1 0 15,-24-24-15,-25 24 16,25 0-16,-25 0 15,25 0-15,-1 0 16,-24 0-16,0 0 16,0 0-16,0 0 15,0 24-15,0-24 16,-25 25-16,25 25 16,-74-25-16,0 24 15,-26 26-15,1-26 16,25 26-16,-26-26 15,1 1-15,25-1 16,-50 1-16,24 0 16,51-1-16,24 1 15,-25-25 1,100-25-16,-25 0 16,24 0-16,1 0 15,-1 0-15,1 24 0,-25-24 16,49 25-1,-74-25-15,0 25 16,0-25-16,0 0 16,-25 0-16,0 0 15,25 25-15,0-25 16,25 0-16,50 0 16,24 0-16,0 0 15,-25 0-15,26 0 16,-1 0-16,0 0 15,0 0-15,-24 0 16,-1 0 0,-25 0-16,-49-50 15,0 25-15,-49-24 16,49 49-16,0-50 16,25 25-16,-1-24 15,26 49-15,-25-25 16,-1 0-16,26 25 15,-25-25-15,-25 25 16,25 0 0,49 0-16,-24 0 15,24 0-15,-24 0 16,24 0-16,-24 0 16,-26-24-16,26 24 15,-1-25-15,26 25 16,-1 0-16,1 0 15,-26 0-15,50-25 16,-49 25-16,24-25 16,-49 0-16,50 1 15,-51-1-15,1 25 16,0 0-16,25-25 16,24 0-16,-49 0 15,-1 25-15,26-49 16,-25 24-1,24 25-15,26 0 0,-1 0 16,1-25-16,-1 25 16,0-25-16,-24 25 15,-25 0-15,0 0 16,-1 0-16,1 0 16,25 0-1,-1 0-15,50 0 16,-24 0-16,24 0 78,0 0-62,0 0 15,1 25-31,24 0 15,-25-25 1,0 0 0,0 25-1,0-25-15,1 0 16,-1 0-16,0 25 16,0-25-16,0 0 15,1 0 1,-1 0-1,0 0 1,25 24-16,-50 1 0,26-25 172,-1 0-110,25 25-46,-25-25 0,0 0 15,25 25-15,0 0-1,0-1 188,25 26-203,25-25 16,-26-25 0,26 0-16,24 0 15,-24 0-15,24 0 16,26 0-16,24 0 15,0 0-15,49 0 16,1 0-16,24 0 16,50 25-16,25-1 15,25 1-15,0 50 16,-1-26-16,51 1 16,48 24-1,1-24-15,-74-25 0,-1-25 16,1 25-1,-1-25-15,-49 24 16,25-24-16,-26 25 16,-48-25-16,24 0 15,-75 0-15,26-25 16,-50 1-16,-1-26 16,51 25-16,-25-49 15,49-1-15,25 1 16,0-25-16,-25 24 15,25 1-15,-25 24 16,-49 25-16,-25 1 16,-25 24-16,-25 0 15,0 0-15,50 0 16,0 0-16,25 0 16,24 0-16,25 0 15,-24 0-15,24 0 16,-49 0-16,-1 0 15,-24 0-15,0 0 16,-25 0-16,0 0 16,0 0-16,-25 0 15,0 0 1,1 0-16,-1 0 0,0 0 16,-49 0-16,49 0 15,25-25 1,-25 0-16,0-25 15,-24 50-15,-26 0 16,26-24-16,-26 24 16,1 0-16,-25 0 15,24 0-15,1 0 16,0 0-16,49 24 16,25 1-16,-25 25 15,25-50-15,-25 49 16,1-24-16,-26 0 15,-24 0 1,-1-25 15,-24 0-15,0 0 0,24 0-1,1 0-15,24-25 16,1 0-1,24-24-15,0 24 16,-24 0-16,24-25 16,-49 50-16,24-24 0,-24-1 15,-26 25 1,26 0-16,0 0 16,24 0-16,-24 25 15,74-1-15,-25 26 16,-25 0-16,1-1 15,-1-24-15,-24 0 16,-1 0-16,-24-25 16,25 24-1,-25-24 63,-1 0-62,1 0 0,0 0-16,0 0 0,-25-24 31,25 24-15,-1 0-1,1 0 1,0 0-16,0 0 15,0 24 1,-1 1-16,26 0 16,-25 0-16,0 0 15,-1-1 1,-24 1 78,-24-25-63,-26 0-15,-24 0-16,-50 0 15,-25 0-15,0 25 16,-25 0-1,25 0-15,25 24 16,0 1-16,75-50 78,24 25-62,-25-1-1,75-48 17,-25-1-17,0-25 1,-49 25 0,-1 25-16,-49 0 15,24 0-15,-49 0 16,-49 0-16,24 50 15,0 0-15,25-1 16,50-24-16,24 25 31,25-50-15,25 25-16,25-1 16,49-24-1,-24 0-15,49 0 16,-24 0-16,-1 0 15,-24-24-15,-26 24 32,-73-25-1,-50 25-31,-125 0 16,26-25-16,-100 25 15,1 0-15,-26 50 16,1-1-16,98 26 15,26-51 1,124-24-16,49 25 16,25 0-1,74 0-15,75 0 16,74-1-16,50-24 16,25-49-1,24-1-15,-49-49 0,-50 0 16,-123 49-1,-76 25 1,-24 0-16,-74-24 0,-75 24 16,-99-25-16,-25 50 15,-49 0-15,-25 0 16,-1 25-16,-24 74 16,75-24-16,48-1 15,125 1 16,75-50-15,24-1-16,25 1 16,50 0-1,24-25-15,50 0 16,25-25-16,-25-24 16,-25 24-16,-24-25 15,-51 25 1,-24 1-16,-24-1 15,-26 0-15,-49 25 16,0-25-16,-50 25 16,-25 0-16,25 0 15,-24 0-15,73 25 16,1 0 0,74-25-1,25 25-15,50-25 16,24 0-1,-24 0 1,49 0-16,0-50 16,1 25-16,-51-25 0,-24 50 15,-25-24 1,-74 24 0,-75 0-16,-99 0 15,-75 24 1,-74 26-16,25 74 15,75-74-15,98-25 16,100-1-16,74-24 16,25 25-16,25-25 15,49 0 1,50-49-16,100-26 16,-26 1-16,25-1 15,-24 1-15,-100 74 16,-49-25-1,-26 0-15,-73 25 32,-26 0-17,1 0-15,-25 50 16,49-25-16,1-1 16,49 1-16,0 0 15,0 0 1,0 0-16,49-25 15,26 25-15,-1-25 16,25 0 0,0 0-16,-24-75 15,-25 75 1,-50-50-16,0 26 16,-25-1-1,-99 0-15,-75 25 16,-49 0-16,-49 0 15,48 25-15,1 24 16,25 26-16,74-25 16,75-26-1,49 1-15,75 25 16,123-25 0,150-25-16,99-50 15,272-99-15,50-74 16,-148 49-16,-200 25 15,-172 50-15,-125 50 16,-99-1-16,0 25 16,-25 0-16,-124-24 15,-24-1-15,-100 25 16,-50 25-16,1 25 16,-100 74-16,25 50 15,75 25-15,-25-25 16,148-25-1,75-50-15,99-74 79,25 25-79,-25 0 15,1-25 1,-1 0-16,-50 0 15,-24 0-15,-50 0 16,-123 49-16,-1 26 16,25-26-16,99-24 109,74 0-109,51-25 16,-1 0 46,0 0-46,-25 0-16,-24 0 15,-75 0-15,-74 0 16,-25 0-16,-25 25 16,25 24-16,0 1 15,74 0-15,50-26 16,50-24 15,49 25-15,50-25-16,24 0 15,51-25-15,73-24 16,75-26-16,50-24 16,24-25-16,-73 25 15,-51 0-15,-49 49 32,-100 0-32,-49 26 15,-24 24 1,-51 0-16,-123 0 15,24 0-15,-74 74 16,25-24 0,0 24-16,49-24 31,75-1-31,74-49 16,50 0-1,0 0 1,24 0-16,1 0 15,24-25-15,1 1 16,-26-26-16,-24 0 16,0 26-16,-25-1 15,0 0 1,-50 0 0,25 0-1,1 25 32,-1 0-31,25-24 15,49 24-31,26-25 16,24-25-16,0 25 15,-24 1 1,-1-1 31,-49 25-47,-75 0 15,-99 0 1,-123 49-16,-26 51 16,-99-1-16,-74 25 15,99 0 1,49-25-16,75-24 0,99-26 15,50-24 1,99 0 0,0 0-16,75-25 15,148 0-15,50-50 16,24-24-16,51-50 16,-26-1-16,-49 26 15,-75 0-15,-74 25 16,-74 24-1,-25 25-15,-25 0 16,0 1 0,-25 24-16,0 0 31,-49 0-31,-26 0 16,-24 49-16,-49 1 0,-1-25 15,50 24 1,75-24-1,24-25 1,50 0 62,-25-25-78,0-24 16,0 24-1,-50 25-15,0 0 16,-74 0-16,-25 0 16,-49 0-16,24 0 15,26 25 32,48-1-31,76 1-1,-1-25 32,0 0-15,0 0-17,-24 0 1,24 0-16,-50 0 15,26 0-15,24 0 16,0 0-16,-24 0 94</inkml:trace>
</inkml:ink>
</file>

<file path=ppt/ink/ink2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0:50:21.33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19372 13816 0,'0'-25'0,"0"1"15,0-1 17,25 25 15,0 0-32,-25 25-15,25 24 16,-25 26-16,0-1 15,0 25-15,-25 0 16,25 1-16,0-26 16,0-24-16,0 24 15,-25-24-15,25-1 16,0-24 15,0 0 0,25-50 16,74-24-47,25-51 16,124 26-16,25-25 16,174-50-16,49-25 15,49 1 1,26-1-16,-149 50 15,-1 0-15,-98 25 16,-1-1-16,-98 26 16,-51 0-16,-49 24 0,-74 50 15,-25 0 1,-1-25 62,1 25-62,0-25 15,25 25-15,-26 0-1,1-24-15</inkml:trace>
</inkml:ink>
</file>

<file path=ppt/ink/ink2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0:50:24.07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19323 13717 0,'0'25'47,"25"0"-32,-25 24-15,0-24 16,24 25-16,1-1 16,-25 1-16,25-1 15,-25 1-15,25-25 16,0 0-16,-25 24 16,24-24-16,-24 0 15,0 0-15,0 24 16,25-24-16,-25 0 15,0 0-15,25 0 110,0-1-95,0-24 1,24 0 0,1 0-1,0 0 1,-1 0-16,1 0 0,24 0 16,50 0-1,25 0-15,0-49 16,49-1-16,1-24 15,24 24-15,0-24 16,-24 49-16,-1-50 16,-49 26-16,-25-1 15,-25 25-15,0 1 16,-24-1-16,24 0 16,-25 25-16,26-25 15,-1 0-15,0 1 16,25-1-16,0 25 15,-25 0-15,50-25 16,0 25-16,-50 0 16,75-25-16,-1 25 15,1-25-15,25 1 16,-26-51-16,-49 50 16,50-24-16,-25-1 15,-50 25-15,0 1 16,0-1-1,-49 25-15,0 0 0,-26 0 16,26 0-16,-25 0 16,0 0-1,-1 0-15,1 0 16,0 0-16,0 0 16,0 0 15,-1 0-16,1 0 1,0 0-16,25-25 16,-1 25-16,-24 0 15,25-25-15,-26 0 16,1 25-16,0 0 16</inkml:trace>
</inkml:ink>
</file>

<file path=ppt/ink/ink2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0:51:05.17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21903 14387 0,'-50'0'172,"25"0"-156,0 0-1,1 0 1,-1 0-16,0 0 16,-25 0-1,1 0-15,24 25 16,-25-25-16,25 24 15,-49-24-15,24 25 16,-24 0-16,0-25 16,-1 25-16,1 0 15,24-25-15,1 0 16,-1 24-16,0-24 16,26 25-16,-1-25 15,0 0-15,0 0 16,0 0-16,1 0 15,-26 0 1,0 0-16,25 0 16,1 0-16,-26 0 15,25 0-15,0 0 16,1 0-16,-1 0 16,0 0-16,0 0 15,-24 0-15,-1 25 16,0-25-1,26 25-15,24 0 16,-25-25-16,-25 0 16,25 0-1,1 0 1,-1 0-16,0 24 16,-25-24-16,1 0 15,-1 25-15,1-25 16,-1 25-16,0-25 15,26 0-15,-26 0 16,25 0-16,-24 0 16,24 0-16,-25 0 15,0 0-15,-24 0 16,49 0-16,-49 0 16,-25 0-16,49 0 15,-24 0-15,24 0 16,-24 0-16,24 0 15,0 0 1,-49 0-16,25 0 0,24 0 16,-24 0-1,-1 0-15,26 0 16,-26 0-16,1 0 16,-1 25-16,26 0 15,-26-25-15,1 0 16,24 0-16,1 0 15,-1 0-15,25 0 16,1 0-16,-1 0 16,0 0-16,-25 0 15,26 0-15,-51 0 16,26 0-16,-26 0 16,25-25-16,1 25 15,-1-25-15,1 25 16,-26-25-16,1 25 15,-1-25-15,26 1 16,-1 24-16,1 0 16,24 0-16,-25 0 15,1 0-15,24 0 16,-25 0-16,1 0 16,-1 0-1,-24 0-15,-1 0 16,-24 0-16,-50 0 15,0 0-15,25 0 16,0 0-16,25 24 16,0 1-16,24-25 15,26 25-15,-1-25 16,25 0-16,1 0 16,-1 0-16,-25 0 15,0 0-15,1 0 16,-26 0-16,1 25 15,24 0-15,-24-25 16,24 0-16,-24 24 16,24-24-16,-24 0 15,0 0-15,-1 0 16,26 0-16,-26 0 16,-24 0-16,49 0 15,-24 0-15,24 0 16,1 0-1,-1 0-15,0 0 0,1 0 16,-26 0 0,26 0-16,-26 0 15,26 0-15,-1 25 16,25-25-16,-24 0 16,24 0-16,-25 0 15,26 25-15,-26-25 16,25 25-16,0-25 15,1 0-15,-1 0 16,0 0-16,0 0 16,0 0-16,1 0 15,-26 0-15,0 0 16,1 0-16,-1 0 16,-24 0-16,-1 0 15,26 0-15,-26 0 16,26 0-16,-26 0 15,50 0-15,-49 0 16,0 0-16,-26 0 16,26 0-16,-25 0 15,24 0-15,1 0 16,-1 0 0,-24 0-16,50 0 0,-26 0 15,1 0-15,24 0 16,1 25-16,-1-25 15,0 24-15,1-24 16,-26 25 0,1 0-16,24-25 15,1 0-15,-1 50 16,-49-26-16,24-24 16,1 25-16,0 0 15,24-25-15,-24 0 16,24 25-16,0 0 15,-24-25-15,0 0 16,-26 0-16,-24 0 16,25 0-16,0 24 15,24-24-15,1 0 16,0 0-16,24 25 16,0-25-16,1 0 15,24 25-15,-25 0 16,1-25-16,-1 0 15,1 0-15,-1 25 16,-24-1 0,24-24-16,25 0 0,-24 25 15,24 0-15,-25-25 16,1 0 0,-1 0-16,0 0 0,-24 25 15,-1 0-15,26-25 16,-1 0-1,1 0-15,-1 0 16,0 0-16,26 25 16,-26-25-16,25 0 15,-24 0-15,-1 0 16,25 0-16,-24 0 16,-1 24-16,-24-24 15,-1 0-15,-24 0 16,49 0-16,-24 0 15,-1 25-15,26-25 16,-1 0-16,25 0 16,-24 0-16,-1 0 15,25 0 1,1 0 0,-1 0-1,0 0 1,-25 0-1,26 0-15,-51 0 0,26 0 16,-26 0-16,26-25 16,-26 1-1,26 24-15,24 0 16,-25 0-16,1-25 16,24 25-1,25-25-15,-25 25 16,0 0-16,0-25 15,0 25-15,1 0 16,-26-25-16,0 25 16,-24-25-16,0 25 15,24 0-15,0-24 16,1-1-16,-1 25 16,1 0-16,24-25 15,-25 0-15,1 25 16,-1 0-16,-24-25 15,-1 25-15,26 0 16,-26-24 0,25 24-16,26 0 0,-1 0 15,0 0 1,0 0-16,0 0 16,1 0-1,-1 0-15,0 0 16,0 0-1,0 0 1,1-25 0</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0:43:47.14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7590 10666 0,'25'0'32,"0"0"-1,0 0-16,-1 0-15,26 25 16,24-25-16,26 25 16,24-1-16,25 26 15,49-25-15,50 24 16,-50-24-16,75 0 16,0-25-16,-25 0 15,25 0-15,0 0 16,-75 0-16,1 25 15,-1-25-15,1 0 16,49 0 0,49 25-16,75-1 15,1-24-15,-51 25 16,-24-25-16,-50 0 16,-25 25-16,-25 0 15,26-25-15,-51 49 16,1-24-16,-25 0 15,-25 0-15,25 0 16,-1 0-16,26-25 16,-25 0-16,24 0 15,-24 0-15,-49 0 16,24 0-16,0 0 16,-25 0-16,25 0 15,0 0-15,25 24 16,-25-24-16,0 0 15,0 0-15,0 0 16,-50 0-16,25 0 16,-49 0-1,-25 25-15,0 0 0,24-25 16,26 25 0,-1 0-16,25-25 15,25 24-15,-25-24 16,-24 0-16,24 0 15,-24 0-15,-51 0 16,1 0-16,25 0 16,-25 0-16,24 0 15,1 25-15,24-25 16,-24 25-16,24-25 16,-24 0-16,-1 0 15,-24 0-15,0 0 16,0 0-16,24 0 15,-24 0-15,25 0 16,-1 0-16,-24 0 16,25 0-16,0-25 15,-1 25-15,1 0 16,-25 0-16,-1 0 16,26 0-1,0 0-15,24 0 16,25-25-16,-49 1 15,24 24-15,25-25 16,-24 0-16,24 0 16,-25 25-16,1 0 15,-1 0-15,-24 0 16,24 0 0,1-25-16,-1 25 15,-24-24-15,-25 24 16,-1 0-16,26 0 15,-25 0 1,0 0 0,-1 0-16,26 0 15,0 0-15,-1 0 16,26 0-16,-26 0 16,1 0-16,-25 0 15,-1 0-15,26 0 16,-25 0-16,0 0 15,-1 0-15,1 0 16,25 0 0,-25 0-1,0 0-15,-1 0 16,1 0 0,25 0-16,-25 0 15,24 0-15,1 0 16,-1 0-1,1 0-15,0 0 16,-26 0-16,26 0 16,-25 0-16,0 0 15,-1 0-15,1 0 16,0 0 0,0 0-1,-25-25 16,25 25-15,-1 0 0,1 0-1,0 0 17,0 0-17,0 0 1,-1 0-1,1 0 1,0 0 0,25 0-16,-26 0 15,1 0 1,25-25-16,24 0 31,-24-25-15,-25 50-1,0-24-15,24 24 16,-49-25-16,25 25 16,0 0 46,0-25-46,-50 25 109,0 0-110,0 0-15,-49 0 16,-25 0 0,-75 0-16,0 0 0,-49-25 15,0 0 1,0-24-16,24-1 16,1 25-16,49 25 15,0 0-15,25 0 16,0-24-16,0 24 15,0-25-15,-25-25 16,-49 1-16,-1 24 16,-24-25-16,0 50 15,49-25-15,0 25 16,50 0-16,50 0 16,-75 25-1,25 0-15,0 25 0,-25-26 16,25 1-16,25 25 15,0-25-15,0-1 16,-1 26-16,-24 0 16,-49-1-16,49-24 15,0 0-15,49 0 16,1-1-16,24-24 16,1 25-16,24-25 15,0 0 1,-25 0-16,26 0 31,-1 0-31,-25 0 16,-24 0-1,24 0-15,1-25 16,-1 25-16,25 0 16,25-24-16,-25 24 15,-24 0-15,-1-25 16,-24 25-16,24 0 15,-24 0-15,-26 0 16,1 0-16,0 0 16,25 0-16,-50 0 15,0 0-15,0 0 16,0 0-16,-25 0 16,0 0-1,-25 25-15,-24-1 0,24 51 16,-49-50-16,49 49 15,-24-74-15,49 50 16,-25-25 0,-24-25-16,49 24 0,0-24 15,50 0 1,25 0-16,-26 0 0,51 0 16,-1 0-1,1 0-15,24 0 16,0 0-16,-49 0 15,24 0-15,0-24 16,1 24 0,-1 0-16,25 0 15,1 0 1,-26 0-16,-49 0 16,24 0-16,1 0 15,-25 0-15,24 0 16,26-25-16,-51 25 15,26-25-15,0 0 16,24 25 0,0-25-16,26 25 15,-1 0-15,0 0 16,0 0-16,-24 0 16,-51 0-16,-73 0 15,-1 0-15,-49 0 16,49 0-16,1 0 15,49 0-15,24 0 16,51 0 0,24 0-1,0 0 1,0 0 0,1 0-1,-1 0 1,0 0-1,-25 0-15,25 0 16,-24 0-16,-1 0 16,1-24-16,-1 24 15,0 0-15,1-25 16,-1 25 46,25 0-62,1 0 16,-1 0 0,0 0-1,-25-25-15,1 25 16,24 0 0,-25 0-16,1-25 0,24 25 15,0-25-15,0 25 16,-24 0-16,24-25 15,-25 25 1,1-24-16,24 24 16,-25-25-16,25 25 15,1 0 1</inkml:trace>
</inkml:ink>
</file>

<file path=ppt/ink/ink3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0:51:17.72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5383 13767 0,'-25'0'109,"74"0"-77,-24 0-17,25 0-15,-1 0 16,1 0-16,24 0 16,1 0-16,-1 0 15,1 0-15,-1 0 16,-24 0-1,49 0-15,-25 0 0,-24 0 16,24 0 0,1 0-16,-26 0 15,26 0-15,-1 0 16,-24 0-16,24 0 16,-24 0-16,-1 0 15,1 0-15,0 24 16,-25-24-16,24 0 15,-24 0-15,0 0 16,0 0-16,24 0 16,-24 0-16,25 0 15,-1 0-15,50 0 16,1 0-16,-51 0 16,50 0-16,-24 0 15,-50 0-15,49 0 16,-24 0-16,-1 0 15,-24 0-15,0 0 16,24 0-16,-24 0 16,25 0-16,0 0 15,-1 0-15,1 0 16,24 0 0,1 0-16,-51 0 0,26 0 15,0 0 1,-1 0-16,1 0 0,-25 0 15,24 0 1,1 0-16,-25 0 16,-1 0-16,26 0 15,-25 0-15,24 0 16,26 0-16,-26 0 16,-24 0-16,25 0 15,-25 0-15,0 0 16,24 0-16,1 0 15,-25 25 1,24 0-16,-24-25 16,25 0-16,-26 25 15,26-25-15,-25 25 16,24-25-16,-24 0 16,0 0-16,0 0 15,0 0-15,-1 0 16,1 0-16,25 0 15,-25 0 1,24 0-16,26 0 16,-1 24-1,0-24-15,-24 0 0,25 0 16,-26 0-16,1 0 16,-25 0-1,-1-24-15,26 24 16,-25 0-16,24 0 15,1 0-15,0-25 16,-1 25-16,26-25 16,-26 0-16,1 25 15,-1-25-15,1 1 16,0 24-16,-1 0 16,1-25-16,-1 25 15,-24 0-15,50 0 16,-26-25-16,26 25 15,-1-25-15,50 0 16,-25 1-16,1-1 16,-1 25-16,-25 0 15,25 0-15,-24 0 16,24 0 0,0 0-16,1 0 0,-1 0 15,-50 0-15,26-25 16,-1 0-16,-24 25 15,-1 0-15,26-25 16,-1 1 0,-24 24-16,24 0 15,-24 0-15,-1-25 0,1 25 16,-25-25 0,24 25-16,26 0 15,-1 0-15,-24 0 16,24 0-16,26 0 15,-51 0-15,50 0 16,-24 0-16,-1 0 16,1 0-16,24 0 15,-50 0-15,26 0 16,24 0-16,-25 0 16,75 25-1,-25 0-15,0-1 16,0-24-16,-74 0 15,24 50-15,1-50 16,24 25-16,0-25 16,0 0-16,26 25 15,-1-25-15,0 0 16,-25 0-16,0 0 16,-49 0-16,49 0 15,0 0-15,-25 0 16,26 0-1,-1 0-15,-25 0 16,1 0-16,24 0 16,-49 0-16,49 0 15,-25 24-15,25-24 16,-49 0-16,49 0 16,-24 0-16,-26 0 15,1 0-15,-25 0 16,24 0-16,-24 0 15,25 0-15,-1 0 16,-24 0-16,50 0 16,-1 0-16,0 0 15,26 0-15,-1 0 16,25 0-16,-50 0 16,25 0-16,-24 0 15,-26 0-15,1 0 16,0 0-16,-1 0 15,1 0-15,49 0 16,-49 0-16,24 0 16,-24 0-16,-1 0 15,-24 0 1,0 0-16,0 0 0,24 25 16,1-25-1,0 25-15,-1-25 16,1 25-16,24-25 15,1 0-15,-51 0 16,26 0-16,0 0 16,-1 0-16,-24 0 15,0 25-15,0-25 16,0 0-16,24 0 16,1 24-16,-25-24 15,24 0-15,-24 0 16,0 0-1,0 0-15,-1 0 16,1 0 0,25 0-16,-25 0 15,24 0-15,1 0 16,-1 25-16,1-25 16,-25 0-16,0 0 15,24 0 1,-24 0-1,25 0 1,-26 0-16,26 0 16,0 25-16,-26-25 15,1 0-15,25 0 16,-25 0 0,-1 0-16,1 0 15,0 0 1,0 0-1,0 0-15,0 0 16,-1 0-16,1 0 16,25 0-1,-25 0-15,24 0 16,1 0-16,-25 0 16,-1 0-16,1 0 15,25 0-15,-25 0 31,-1 0-31,1 0 63,0 0-47,0 0-1,0 0 1,-1 0-1,1 0 1,0 0 0,0 0-1,0 0 1,-1 0 0,1 0-1,0 0 1,0 0-1,0 0 1,-1 0-16,1 0 47,0 0-47,0 0 16,0 0-1,-1 0 48,1 0-32,0 0-31,0 0 31,0 0 16,0 0-47,-1 0 16,1 0-1,0 0 17,0 0-32,0 0 15,-1 0 1,1 0 390</inkml:trace>
</inkml:ink>
</file>

<file path=ppt/ink/ink3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0:51:44.77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5556 13171 0,'25'0'156,"49"0"-156,50-25 16,1 25-16,23-24 15,26-1-15,-25 0 16,49 25-16,-49-25 16,-25 0-16,-49 25 15,24 0-15,-50 0 16,1 0-1,-25 0-15,0 0 47,24 0-31,1 25-16,24 0 16,25 0-16,25-25 15,0 25-15,-24-25 16,-26 0-16,-49 0 15,24 0-15,-24 0 16,25 0-16,0 0 16,-1 0-16,1 0 15,24 0-15,1 0 16,-1 0-16,25 24 16,0-24-16,25 0 15,-49 0-15,24 0 16,0 0-1,1 0-15,-26 0 16,25 25-16,25-25 0,-25 0 16,1 0-16,-26 0 15,-24 0-15,24 0 16,0 0 0,-24 0-16,49 0 15,1 0-15,24 0 16,49 0-16,-24 0 15,0 0-15,0 0 16,-1 0-16,-24 0 16,-49 0-16,-1 0 15,-24-49-15,24 49 16,1-25-16,-1-25 16,25 50-16,25-49 15,0-1-15,50 0 16,-50 50-16,-49-24 15,-1-1-15,-24 0 16,24 25-16,25 0 16,0-25-16,-24 0 15,49 25-15,-25-24 16,-25 24-16,-24 0 16,0 0-16,-26 0 15,1 0-15,0 0 16,0 0-16,25 0 15,24 0 1,-24 0 0,24 0-16,0 0 15,-24 0-15,0 0 16,24 0-16,-24 0 16,-1 0-16,1 0 15,-1 0-15,1 0 16,49 0-16,-24 0 15,-26 0-15,26 0 16,-1 0-16,1 0 16,-1 0-16,0 0 15,26 24-15,-26 1 16,25-25-16,-49 0 16,49 25-16,-25-25 15,1 0-15,-26 0 16,1 0-16,-25 0 15,0 0-15,-1 0 16,1 0 0,0 25-16,25-25 15,24 0-15,1 25 16,-26-25-16,50 0 16,-24 24-16,-50-24 15,49 0 1,-24 0-16,-1 50 15,26-50-15,-1 0 16,25 25-16,-49 0 16,24-1-16,-24-24 15,0 0-15,24 0 16,-24 0-16,-1 0 16,-24 0-16,25 0 15,-1 0-15,-24 0 16,25 0-16,24 0 15,0 0-15,1-24 16,-26 24-16,1 0 16,0 0-16,-1 0 15,-24 0-15,0 0 16,24 0-16,-24 0 16,25 0-16,-1 0 15,1 0-15,-25 0 16,25 0-1,-1 0-15,26 0 0,-26 0 16,1 0-16,-1 0 16,1 0-16,0 0 15,-1 0-15,26-25 16,-1 0 0,0 25-16,-24-25 15,0 0-15,-26 25 16,1 0-1,50 0-15,-1 0 16,-24 0-16,49 0 16,0 0-16,-24 0 15,-26 0-15,26 0 16,-1 0-16,-24-24 16,-1 24-16,1-25 15,-1 25-15,26 0 16,-26 0-16,26 0 15,-26 0-15,26 0 16,-25 0-16,-1 0 16,1 0-16,-25 0 15,-1 0-15,26 0 16,0 0-16,-26 0 16,26 0-16,0 0 15,-26 0 1,26 0-16,0 0 15,-1 0-15,26 25 0,-26-25 16,1 0-16,-25 0 16,24 0-1,-24 0-15,25 0 16,-1 0-16,-24 0 16,0 0-16,0 0 15,24 0-15,1 24 16,24-24-16,-24 0 15,-25 0-15,24 0 16,-24 0-16,0 25 16,0-25-1,24 25 1,-24-25-16,25 25 16,-25-25-16,24 0 15,1 0-15,-25 0 16,24 0-16,1 0 15,-25 0-15,-1 0 32,1 0-32,0 0 0,0 0 15,0 0-15,-1 0 16,26 0-16,-25 0 16,0 0-1,-1 0 1,1 0-1,0 25 1,0-25 0,0 0-16,24 24 15,1 1-15,-25-25 16,24 0-16,-24 0 16,0 0-16,25 0 15,-50 25 1,24-25-16,1 0 31,0 25-15,0-25 46,0 0-46,-1 0-1</inkml:trace>
</inkml:ink>
</file>

<file path=ppt/ink/ink3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0:51:51.08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12303 14858 0</inkml:trace>
</inkml:ink>
</file>

<file path=ppt/ink/ink3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0:51:54.80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11559 13990 0,'25'0'218,"24"-25"-218,1 25 16,0 0-16,-26 0 16,26 0-1,0 0-15,-26 0 0,26 0 16,0 0-16,-1 0 16,-24 0-16,25 0 15,-26 0 1,1 0-1,0 0-15,0 0 16,25 0 47,-26 0-48,1 0-15,0 0 16,0 0-16,0 0 15,-1 0-15,1 0 16,0 0-16,0 0 16,0 0-16,-1 0 15,1 0-15,0 0 16,0 0 0,0 0-16,-1 0 15,1 0 1,0 0-16,25 0 15,-1 0-15,26-25 16,-1 25-16,0-25 16,-49 25-16,25 0 15,-25 0-15,24 0 32,-24 0-32,25 0 15,-25 0-15,24 0 16,-24 0-16,25 0 15,-26 0-15,26 0 16,-25 0-16,0 0 16,24 0-1,-24 0 1,0 0-16,0 0 16,-1 0-16,1 0 15,0 0-15,0 0 16,0 0-1,-1 0-15,1 0 16,25 0 0,-1 0-16,1 0 15,0 0-15,-26 0 16,26 0-16,-25 0 16,0 0-16,24 0 15,1 0-15,-25 0 16,-1 0-16,1 0 15,0 0-15,0 0 16,25 0 0,24 0-16,0 0 15,-24 0-15,74 25 16,0 0-16,0-25 16,0 0-16,0 25 15,-25 0-15,25-1 16,0 1-16,-24-25 15,-1 0-15,-50 25 16,1-25-16,0 0 16,-1 0-16,1 0 15,-1 0-15,-24 0 16,0 0-16,0 0 16,24 0-16,26 0 15,-26 0-15,26 0 16,-25 0-16,-26 0 15,26 0-15,0 0 16,-26 0-16,26 0 16,0 0-16,-26 0 15,51 0-15,-1 0 16,-24 0-16,24 0 16,-24 0-1,24 0-15,-24-25 16,24 25-16,-24-25 15,-1 25-15,1 0 16,0 0-16,-26 0 16,1 0-16,0 0 15,0 0-15,25 0 16,-26 0-16,1 0 16,25 0-16,-25-24 15,-1 24-15,1 0 16,0 0-16,25 0 15,-1 0-15,1 0 16,-25 0-16,49 0 16,-24 0-16,-1 0 15,1 0-15,-25 0 16,-1 0 0,1 0-16,0 0 15,25 0-15,24 0 16,-24 0-16,-1 0 15,-24 0-15,25 0 16,-25 0-16,-1 0 16,1 0-1,25 0-15,-1 0 32,-24 0-32,0 0 15,25 0-15,-26 0 16,1 0-16,25 0 15,-25 0-15,-1 0 16,1 0-16,25 0 16,-1 0-16,1 0 15,0 0-15,-1 0 16,1 0-16,-25 0 16,24 0-16,-24 0 15,0 0-15,24 0 16,26 0-16,-25 0 15,24 0-15,25 0 16,-74 0-16,25 0 16,-1 0-16,-24 0 15,25 0-15,-1 0 16,-24 0-16,0 0 16,0 0-1,-1 0-15,26 0 16,-25 0-1,24 0-15,-24 0 16,25 0-16,-25 0 16,-1 0-1,1 0 1,0 0 0,0 0-16,0 0 15,-1 0-15,26 0 16,-25 0-16,24 0 15,1 0-15,-25 0 16,0 0 0,24 0-16,-24 0 15,25 0-15,-1 0 16,-24 0-16,0 24 16,25-24-1,-26 0 16,1 0 1,0 25-32,0-25 15,0 0-15,-1 0 16,26 0 0,-25 25-1,0-25-15,-1 0 16,1 25-16,0-25 15,0 0 1,0 0 0,-1 25 15,1-25-15,0 0-1,0 0 48,0 0-48</inkml:trace>
</inkml:ink>
</file>

<file path=ppt/ink/ink3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0:52:06.25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5705 14610 0,'25'0'78,"0"0"-62,-1 0-1,26 0-15,-25 0 16,0 0-16,24 0 15,1 0-15,0 0 16,49 0-16,-50 0 16,1 0-16,0 0 15,-26 0-15,1 0 16,0 0 0,0 0-16,0 0 15,24 0-15,1 0 16,-1-25-16,26 25 15,-26-25-15,-24 25 16,25 0-16,-25-24 16,24-1-16,1 25 15,24-25-15,-24 25 16,0-25 0,-26 0-16,26 25 15,0-24 1,-26 24-1,1 0-15,0 0 16,-25-25 0,25 0-1,0 25 1,-1 0-16,1-25 16,25 25-16,-1-50 15,1 50-15,0-24 16,-26-1-16,1 25 15,0-25 1,0 0 0,0 0-16,-1 25 15,26-49-15,-50 24 16,50 0-16,-50 0 16,24 25-16,1-49 15,0 24-15,25 0 16,-26-24-1,1 24-15,0-25 0,25 25 16,24-24 0,-49-1-16,0 25 15,0 1-15,-1-1 16,1-25-16,-25 25 16,50-24-16,-50 24 15,25 0-15,-25 0 16,24 25-1,-24-24 1,25-1-16,-25 0 16,25 0-1,-25-24-15,50 24 16,-26 0-16,1 0 16,0-25-16,0 26 15,0 24 1,-25-25-16,24 0 15,1 0-15,-25 0 16,50 25-16,-25-49 16,-1-1-16,26 1 15,0-1-15,-1 0 16,1 1-16,-25-1 16,24 25-1,1-24-15,0 24 16,-26 0-16,26-24 15,0 24 1,-26 0 15,1 25-31,25-50 16,-25 26 0,24-1-1,1 0-15,-1 0 16,1 0-1,0 25-15,-26-24 0,26-1 16,0 25-16,-26-25 16,26 25-16,0-25 15,24 0-15,-24 25 16,24-49-16,-24 24 16,24 0-16,-24 0 15,24 0-15,1 1 16,24-1-16,-50 25 15,26-50-15,-50 50 16,24 0-16,1-25 16,-25 25-16,-1-24 31,26 24-31,0-25 16,-26 25-16,1-25 15,25 0-15,24 25 16,1-25-16,-26 1 15,1-1-15,0 0 16,-1 25-16,1-25 16,-1 0-16,1 25 15,-25-24-15,24-1 16,-24 25-16,0 0 16,0-25-16,0 25 15,24 0-15,1-25 16,-1 0-16,-24 25 15,25 0-15,-25-24 16,24 24 0,-24-25-16,0 25 15,24-25 1,1 25-16,0-25 16,-1 0-16,51 1 15,-26-26-15,25 50 16,-24-25-16,-26 0 15,1 25 1,-25-24-16,-1-1 16,26 25-16,-25 0 15,0 0 1,-1-25 0,1 25-16,0-25 15,0 25 1,0 0 31,-1 0-32,1-25 1,0 25 0,0 0-16,0 0 15,24-25-15,-24 1 16,0 24-16,0 0 15,-1 0-15,1 0 16,0-25 0,0 25-16,0-25 15,0 25 1,-1 0 0,1 0-1,0 0 1,0-25-16,0 25 15,24-25-15,1 25 16,-25-24-16,-1 24 16,26-25-16,0 25 15,-26 0-15,26-25 16,0 0-16,-26 25 16,26-25-16,0 1 15,-1 24-15,1-25 16,-1 0-16,-24 25 15,0 0-15,0-25 16,0 25 0,-1 0-16,1-25 15,25 25-15,-25 0 16,-1-24-16,1-1 16,25 25-16,-25 0 15,24-25-15,-24 0 16,25 25-16,-1-25 15,-24 25 17,0 0 15,0-24-47,0 24 15,-1-25-15,1 25 16,25-50-1,-25 50-15,-1 0 16,-24-25-16,50 25 16,-50-24-16,25-1 15,0 0-15,24-25 16,-24 50-16,25-49 16,-1 24-16,-24 0 15,25-24-15,-1-1 16,-24 25-16,0 0 15,24 1-15,-49-26 16,25 25-16,0 0 16,0 0-1,0 1-15,0 24 16,-1-25-16,1 0 16,0 0-16,25 0 15,-1 1-15,-24-1 16,25 0-16,-26 0 15,1 25 1,25-25-16,-25 1 16,24 24-16,1-25 15,-1 0-15,1 25 16,0-25-16,-1 0 16,26 1-16,-26-1 15,1 0-15,-1 0 16,1 0-16,-25 1 15,25-1-15,-26 0 16,1 0-16,0 25 16,-25-25-16,25 25 15,0-49-15,-1 49 16,1-25-16,-25 0 16,25 25-16,-25-25 15,50 25-15,-50-24 16,0-1-16,24 25 15,-24-25-15,25 25 16,-25-25-16,50 0 16,-50 1-16,25-1 15,-1 0 1,1 0 0,0 25-1,0-50-15,0 26 16,-1 24-16,26-50 15,0 50-15,-26-25 16,1 0-16,0 25 16,0-24-16,0 24 15,-1 0-15,1-25 16,0 25-16,25 0 16,-1-25-16,1 0 15,-1 25-15,1-49 16,0 24-16,24-25 15,-24 50-15,24-49 16,-24 24-16,24 0 16,-24 0-16,24 0 15,-24 1-15,-1-1 16,1 25-16,0-25 16,-26 25-1,26-25-15,-25 25 0,24-25 16,1 1-16,0 24 15,-26-25-15,26 0 16,-25 25-16,25-25 16,-26 25-16,1-25 15,0 25-15,25 0 16,-26 0-16,1 0 47,0 0-32,0 0 17,0 0 140,-1 0-172,1 0 15,0 0-15,25-24 16,-1 24-16,1-25 15,-25 25 1,-1-25-16,1 25 16,0 0-1,-25-25-15,50 25 16,-26 0-16,-24-25 16,50 25-16,-25-24 15,24-1-15,1 0 16,24 0-16,1 25 15,-25-25-15,-1 0 16,1 25 0,-25 0-1,-25-24-15,24 24 16,1 0 0,25-25-16,-1 25 15,1-25-15,-25 0 16,24 25-16,-49-25 15,25 25-15,0 0 16,0-24-16,-25-1 16,25 25-16,-1-25 31,1 25-15,0 0-1,0 0 1,24 0-1,26 0-15,24 0 16,0 0-16,25 0 16,-24 0-16,-51 0 15,1 0-15,-1 0 16,-24 0-16,25 0 16,-1 0-16,-24 0 15,0 0-15,0 0 47,0 0-31,-1 0-1,1 0 1,25 0-16,-1 0 16,1 0-16,0 0 15,-26 0-15,1 0 16,25 0-16,-25 0 15,-1 0 1,1 0-16,0 0 16,0 0 15,0 0-15,-1 0-1,1 0-15,0 0 16,0 0-16,0 0 15,0 0 1,-1 0-16,1 0 16,0 0-1,25 0 1,-26 0 15,1 0-15,0 0-1,-25-25 48,25 25-47</inkml:trace>
</inkml:ink>
</file>

<file path=ppt/ink/ink3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0:52:20.05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5283 14238 0,'25'0'125,"25"0"-125,-1 0 16,1-25-16,24 25 15,26-25-15,-26 0 16,75 1-16,-25-1 15,-50 25-15,1-25 16,-1 25-16,-49-25 16,0 25-16,0 0 15,-1-25 1,1 25-16,0-24 16,25 24-16,-1-25 15,-24 25-15,25 0 16,-26 0-16,1-25 15,0 25-15,0 0 16,24 0-16,1 0 16,-25 0-16,0 0 15,-1 0 1,1-25-16,25 25 31,-50-25-31,25 25 16,0-24-16,24 24 15,1-25-15,-1 25 16,1-25-16,0 0 16,-1 0-16,1 25 15,-1-24-15,-24-1 16,25 25-16,-1-25 16,1 0-16,0 25 15,-26-25-15,1 25 16,0-24-16,25 24 15,-26-25 1,26 25-16,-25 0 16,24-25-16,-24 0 15,0 25-15,0 0 16,0 0 0,-1-25-16,26 1 15,0 24-15,24-25 16,-24 0-16,24 25 15,-24-25-15,-1 0 16,-24 1-16,0 24 16,25-25-16,-26 0 15,1 25 1,0-25-16,25-49 16,-1 49-16,1 0 15,-1-25-15,1 26 16,-25-1-16,24 0 15,-24 25-15,-25-25 16,25 0-16,0 1 16,0-1-16,-1 0 31,1 25-31,-25-25 16,25 0-1,0 25 1,0-49-16,0 49 15,-1-25 1,1 0-16,25 0 16,-25 1-16,-1-26 15,26 50-15,-25-25 16,0 0 31,-1 25-16,1-24 63,25-1-79,-25 25-15,-1-25 16,1 25 0,0 0-1,0-25 1,0 25 0,24 0-16,1-25 15,-25 1-15,24 24 16,-24 0-16,0-25 15,0 25 1,-1 0 0,26 0-16,-25 0 15,0 0-15,24 0 16,-24 0-16,0 0 16,0 0-16,24-25 15,-24 25-15,25 0 16,-1-25-16,1 0 15,0 25-15,-1 0 16,1-24-16,-1-1 16,1 25-16,-25 0 15,24-25-15,-24 0 16,0 25-16,0 0 16,0-25-16,-1 1 31,1 24-16,-25-25-15,25 25 32,0-25-17,0 25 1,-25-25 0,24 25-1,1-25 1,0 25-1,0-25-15,0 25 16,-1-24-16,26-1 16,-25 0-16,-25 0 15,49 0-15,-49 1 16,25-1-16,-25 0 16,25 0-1,-25 0-15,25 1 16,-25-1 15,25 25 78,0 0-93,-25-25-16,0 0 47,24 25-47,-24-25 16,0 1-1,0-1 1,0 0-1,0 0-15,0 0 16,0 1 0,0-1 62,25 0 16,-25 0-79,25 25 1,-25-25-16,0 1 94,50-1-63,-50 0-16,24 25-15,-24-25 16,25 25-16,-25-25 16,25 25-16,-25-24 15,0-1-15,50 0 16,-26 0 0,1 0-1,0 1 1,0-1-1,0 25 17,-25-25 30,24 25-46,1 0 31,0 0-16,-25-25-31,25 25 16,0-25-16,-1 0 15,1 25-15,-25-24 16,25 24-16,-25-25 15,25 25 1,-25-25 0,25 25-1,-25-25-15,0 0 157,24 25-95,26-24-46,-25 24-1,-25-25-15,25 25 16,-1-25 0,1 25 15,-25-25-31,50 25 15,-25-25-15,-1 1 16,1 24 0,0-25-1,0 25 32,0 0-31,-25-25-16,25 25 15,-1 0 1,1 0-16,0-25 16,0 25-16,0 0 31,-25-25-31,24 25 16,1 0-1,0 0 32,0 0-31,0 0-1,-1 0-15,1 0 16,0 0 0,0 0 30,-25-24-30,25-1 0,-1 25-1,1 0 1,0-25 0,0 25-16,0 0 15,-1-25-15,1 25 16,0 0-16,0-25 15,0 25-15,-1 0 16,1-24 0,0 24-1,0 0-15,0-25 16,-1 25 0,1-25-16,0 0 15,0 25-15,0 0 16,-1-25-16,1 25 15,25-24 1,-25 24-16,-25-25 16,25 25-16,-1 0 15,1-25-15,0 0 16,0 25-16,0 0 16,-1-25-1,1 25-15,0 0 16,0-24 15,0 24-15,-1 0-1,1 0-15,0-25 16,0 25-16,0-25 16,-1 25-16,1 0 31,0 0-16,0 0 1,0-25-16,-1 25 16,1-25-16,0 1 15,0 24-15,24-25 16,-24 0-16,0 0 16,0 25-16,0-25 15,-1 25-15,1-24 16,0-1-16,0 25 15,0 0-15,-1-25 16,1 25-16,-25-25 16,25 25-1,0 0-15,0 0 0,-1-25 32,1 25-17,-25-25-15,50 25 16,-25-24-16,0 24 15,-1-25-15,1 25 16,25-25-16,-25 25 16,-25-25-16,24 0 15,26 25-15,-25-24 16,24-1 0,-24 0-1,0 0-15,25 25 16,-1 0-16,-24-25 15,25 25-15,-50-24 16,24 24-16,26-25 16,-25 0-16,0 25 15,-1-25-15,26 0 16,0 1-16,-26-1 16,-24 0-1,50 0-15,-25 25 16,0-49-16,24 24 0,-24 0 15,25-25-15,-1 26 16,-24-1 0,0-25-16,0 50 15,0-25-15,-25 1 16,24 24 0,1-25-16,0 25 15,-25-25-15,25 0 16,24 0-16,1 1 15,-25-1-15,0 25 16,-25-25 0,24 25-16,-24-25 15,50 0-15,-25 0 16,0 1-16,24-26 16,-24 0-16,25 50 15,-50-49-15,49 24 16,-49 0-16,50-24 15,-25 24-15,-1-50 16,1 26 0,0 24-16,-25-25 0,50 1 15,-50-1 1,24 25-16,1 1 16,0-1-1,0 0 1,-25 0-16,25 0 15,0 1 1,-1 24 0,-24-25-1,25 25 1,0 0 0,25-25-1,-26 25 1,26-25-16,24 25 15,-24-25-15,0 1 16,-1 24-16,-24-25 16,0 25-16,0 0 15,24-25 1,-24 25-16,25 0 16,-1 0-16,-24 0 15,49 0-15,-24 0 16,0 0-16,24-25 15,0 25-15,-24 0 16,25-25-16,-1 0 16,-24 25-16,-1 0 15,-24 0 1,-25-24 0,25 24-1,0 0 1,-1 0-16,26 0 15,0 0-15,-1 0 16,-24 0-16,25 0 16,-26 0-1,1 24 1,0-24-16,0 25 16,0 0-16,24-25 15,-24 50-15,25-50 16,-26 49-16,1-49 15,-25 25-15,25 0 16,-25 25-16,50-26 16,-50 1-16,49 0 15,-24 0 1,-25 0 31,25-25-32,0 0 1,0 0-16,24 24 16,1-24-16,24 0 15,1 50-15,-26-50 16,1 25-16,24 0 16,-24-25-16,24 24 15,-24-24-15,-1 0 16,-24 0-16,0 0 15,0 0-15,0 0 16,-1 0 0,1 0-1,0 0 1,0 0 0,0 0-16,-1 0 15,1 0-15,25 0 16,0-24-16,-1-1 15,-24 25-15,0 0 16,0 0-16,-1-25 16,1 0-16,0 25 15,25-25 1,-1 25-16,-24 0 0,0-24 16,24 24-1,-49-25-15,25 25 16,0 0-1,-25-25 1,25 25 0,0 0-16,-1 0 15,1 0 1,0-25-16,0 25 16,24 0-16,-24 0 15,25-25-15,-25 1 16,-1 24-16,1 0 15,0 0 1,0 0 0,0 0-16,-1 0 15,1 0 1,0 0-16,0 0 16,0 0-16,-1 0 15,1 0-15,0 0 16,0 0-16,0 0 15,24 0-15,-24 0 16,0 0-16,0 0 16,0 0-1,-1 0-15,1 0 32,25 49-32,-1-49 15,1 50-15,-25-25 16,0-25-1,24 0 1,-24 24 0,0-24-16,0 0 31,-1 25-15,1-25-16,0 0 15,0 0 1,0 0-1,-1 25 1,1-25 31,0 0-47</inkml:trace>
</inkml:ink>
</file>

<file path=ppt/ink/ink3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0:52:52.91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15949 6821 0,'-24'-25'46,"-1"25"-30,25-24 0,-25 24-1,0 0-15,-49 24 16,-75 26-16,-74 49 16,-25 1-16,-25-1 15,-25 0-15,25-25 16,-49 1-16,24-1 15,25 1-15,0-1 16,-24-24-16,49 24 16,25 0-16,-26-24 15,26 0-15,25-1 16,-25 1-16,-1 0 16,51-1-16,-51 26 15,76-26-15,-1 1 16,0-25-16,25 49 15,-25 0-15,-25 26 16,1-51-16,-26 50 16,-24-24-16,50 24 15,-51-25-15,26 26 16,49-26-16,-49 50 16,24 0-1,25 0-15,-49 0 0,-1 0 16,75 25-1,-49-25-15,24-25 16,74 25-16,-24-49 16,25-26-16,-1 1 15,26 49-15,24-24 16,-74 24-16,-1-25 16,-24 50-16,0-25 15,-49 25-15,24 25 16,0-25-16,0 0 15,75 0-15,24-24 16,-74 24-16,25 0 16,49 0-16,-49-25 15,50 0-15,-1 25 16,0 25-16,26-50 16,-26 25-16,0 0 15,1-25-15,-1 1 16,25-1-16,1-25 15,-1 26-15,-25-1 16,50 0 0,0 25-16,0-25 0,0-49 15,0 24 1,0 1-16,0-26 0,0 50 16,0 25-1,0-24-15,0 24 16,0-25-16,25 25 15,0 0-15,0-25 16,-25-24-16,0 24 16,24 0-16,26 0 15,-25-24-15,0 49 16,24-25-16,1 0 16,-25 25-16,24 0 15,-24-74-15,49 74 16,1-50-16,-1 1 15,25-1-15,-24 25 16,-1-49-16,1 24 16,-1 1-16,25-26 15,25 26-15,0-26 16,0 26 0,50-1-16,-50-49 0,74 49 15,-49-49-15,25 25 16,24-1-16,-24 26 15,24-26 1,-24-24-16,25 25 16,-26-25-16,1-1 15,74 1-15,25 0 16,24-25-16,1 25 16,24-25-16,-24 0 15,0 0-15,-1 0 16,26 0-16,-1 0 15,26 0-15,98 0 16,-74 25-16,50-25 16,-100 25-16,-49-25 15,0 0-15,-75 0 16,50 0-16,-24 0 16,49 0-16,-25 0 15,0 0-15,-25 0 16,0 0-16,0 0 15,-24 0-15,49 0 16,-50 0-16,26 0 16,-26 0-16,0 0 15,50 24-15,1-24 16,-26 0-16,25-24 16,0-26-16,-50 0 15,50-24 1,25-25-16,0 24 15,50-24-15,49 0 16,-25 0-16,-25-1 16,-24 26-16,-25 0 15,-100 24-15,1 0 16,-50 26-16,-25-26 16,1 0-16,24 1 15,24-51-15,-24 51 16,0-26-16,25 1 15,-25 24-15,-49-24 16,-1 24-16,1-49 16,-1 0-16,0-25 15,1 0-15,24-25 16,-25 0-16,1-24 16,-1 49-16,1-25 15,-51 0-15,51 0 16,-50 25-16,-1 0 15,-24 0-15,0 0 16,0 0-16,0 0 16,0 0-16,0 25 15,0 0 1,0-1-16,0-24 0,0 50 16,0-25-1,0-25-15,0 24 16,0 51-16,0-75 15,-24 25-15,24-25 16,-25 24-16,25-24 16,0 0-16,0 50 15,0-25-15,0-1 16,0 1-16,-25 50 16,0-51-16,25 1 15,0 25-15,-49-1 16,24 1-16,25-1 15,-50 1-15,25-25 16,1 24-16,-1-24 16,0 25-16,-25-1 15,26 1-15,-26 0 16,25-1-16,0-49 16,-24 50-16,24-25 15,-25-1-15,-24 1 16,49 25-16,-49-50 15,49 74 1,-25-74-16,50 74 16,-49-24-16,24-25 15,0 0-15,-24-1 16,-1 1-16,25 0 16,-25-50-16,1 50 15,24 24-15,0-24 16,0 25-16,1 24 15,-26-49-15,50 25 16,-50-1-16,50 1 16,-24-1-16,-1 1 15,0 24-15,0 1 16,25-1-16,-25 0 16,25 26-16,-24-26 15,24 0-15,0 1 16,-25-1-16,0 25 15,25 1-15,-25-1 16,25 0-16,-25 25 16,25-25-1,-24 25-15,-1-25 16,0 25-16,-25-49 16,1 49-16,-26-50 15,1 25 1,-50 1-16,25-26 15,-100-24-15,50-1 16,-49 26-16,24-1 16,1 0-16,49 25 15,49 1-15,1 24 16,-1-50-16,1 50 16,24-25-16,-24 0 15,0 25-15,24-24 16,-24-1-16,-1 25 15,1-25-15,-25 0 16,-1 25-16,51-25 16,-51 1-16,26 24 15,0-25-15,-1 25 16,26 0-16,-26 0 16,26 0-16,-26 0 15,26 0-15,-26 0 16,1 0-16,-25 0 15,-1 0-15,1 25 16,-50-25-16,25 24 16,0 1-1,0 0-15,50-25 0,-1 0 16,26 25 0,24 0-16,-25-25 15,-24 0-15,24 49 16,26-49-16,-1 0 15,0 25-15,-25-25 16,-24 25-16,-50 24 16,0-24-16,-50 25 15,50-50-15,50 25 16,-50 24-16,74-24 16,-49-25-16,49 25 15,1 0-15,-1-25 16,0 25-16,1-25 15,24 0 1,0 0 62,0 24-62,-24 1-1,-1-25 1,1 0-16,24 0 16,0 0-1,0 25 32,-24-25-31,-1 25-16,-49-25 15,0 49-15,-25-24 16,49-25-16,26 25 16,-1 0-16,0-25 15,1 0 32,24 0 31,0 0-62,0 25 171,-24-1-171,-26 1-16,1 0 16,-50 0-16,49-25 15,26 25-15,-1-1 16,1-24-16,24 0 16,0 0-16,0 0 15,0 0-15,1 0 16,-1 0-16,0 0 15,0 0 1,0 0-16,1 0 16,-1 0-1,0 0 1,0 0 0,0 0-1,0 0-15,1 0 16,-1 0-16,0 0 15,-25-24-15,26 24 16,-1 0 0,0 0-16,0 0 15,0 0 1,1 0 0,-1 0 15,0 0-16,0 0 1</inkml:trace>
</inkml:ink>
</file>

<file path=ppt/ink/ink3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0:54:03.53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9971 13543 0,'25'0'63,"0"0"-48,0 0-15,25 0 16,-1 0 0,26 0-16,49-24 15,24-1-15,51 25 16,49-25-16,0 25 16,25 0-16,0 0 15,-25 0-15,25 0 16,-75 0-16,-24 25 15,-26-25-15,1 0 16,0 0-16,-25 0 16,75 0-16,-26 0 15,1 0-15,24 0 16,1 0-16,-51 0 16,-23 0-16,-1 0 15,-25 0-15,25 0 16,0 0-16,-50 0 15,1 0-15,-26 0 16,26 0-16,-1 0 16,-24 0-16,24 0 15,-24 0-15,-1 0 16,1 0-16,24 0 16,1 0-16,49 0 15,0 0-15,25 0 16,-1 0-16,-24 0 15,1 0 1,-1 0-16,0 0 16,49 0-16,1 0 15,-1-25-15,51 25 16,-75 0-16,-1 0 16,1 0-16,0 0 15,49 0-15,26 0 16,-1 0-16,50 0 15,0 0-15,-1-25 16,-23 25-16,-1-25 16,24 25-16,-24 0 15,25 0-15,-25 0 16,-49 0-16,-50-24 16,-25-1-16,-50 0 15,0 0-15,-24 25 16,0-25-16,-1 1 15,1-1 1,0 25-16,-1-50 16,1 25-16,24-24 15,1 24 1,-1-25-16,0 25 16,-24 1-16,0-26 0,-1 25 15,1 0-15,-1 25 16,1-24-1,-25-1 1,0 25 0,-1 0-1,1 0-15,0-25 16,0 25-16,25 0 16,-1-25-16,1 25 15,-1-25-15,26 25 16,-26 0-16,26 0 15,24 0-15,-25 0 16,-24 0-16,0 25 16,-1-25-16,1 0 15,-25 0-15,-1 0 16,1 0 109</inkml:trace>
</inkml:ink>
</file>

<file path=ppt/ink/ink3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0:54:07.73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10145 12898 0,'-25'0'172,"50"0"-156,25 0-1,24 0-15,125-24 16,24-26-16,25-49 15,-25 24-15,0 1 16,-49 0-16,0 24 16,24-24-16,0-1 15,26 26-15,-26-1 16,1-25-16,-26 26 16,26-26-16,-26 1 15,1 49-15,-50-24 16,25-26-16,-25 26 15,49-1 1,-24 25-16,-25-24 16,0-1-16,0 25 15,-74 0-15,0 1 16,-1-1-16,1 0 16,24 25-16,1-50 15,24 26-15,0-1 16,50 0-16,-25-25 15,25 1-15,-50 24 16,-25-25-16,-24 50 16,24-49-16,-24 24 15,0-25-15,-1 25 16,-24 1-16,0-1 16,0-25-16,-1 25 15,1 1-15,0-26 16,0 0-16,0 26 15,-1-1-15,1 0 16,-25 0-16,50 25 16,-50-49-16,25 24 15,24 0-15,1-25 16,24 1-16,-24 24 16,-25 0-16,0 25 15,-1-25 1,26 1-16,-25-1 15,49 25-15,25-50 16,1 25-16,24-24 16,0 24-16,-25-25 15,0 1-15,0 49 16,25-50-16,-24 0 16,-1 26-16,50-26 15,-50 0-15,25 26 16,25-26-16,-25 0 15,25 1-15,-50 24 16,-50 0-16,51-24 16,-26 49-16,-24-50 15,24 50-15,-24-50 16,-1 50-16,1-24 16,-1-1-16,-24 25 15,0 0-15,25-25 16,-1 0-16,50-24 15,-24-1-15,24 0 16,0 1-16,-24-26 16,-26 51-16,1-26 15,-25 25 1,24-25-16,-24 26 0,25-1 16,-1 0-1,-49 0-15,25 0 16,0 25-1,-25-24-15,25 24 16,0-25-16,24 0 16,26-25-16,-1 1 15,0-1-15,26 1 16,-26-1-16,-24 0 16,49-24-16,-49 24 15,-26 1-15,26 24 16,-25 0-16,0-24 15,24 24 17,-24 25-32,-25-25 15,25 25-15,24-25 16,-24 0-16,0 1 16,0-1-16,24-25 15,1 25-15,24-24 16,-24 24-1,0-25-15,-1 50 16,1-49-16,-25 49 0,-25-25 16,49 25-1,-49-25-15,25 25 16,-25-25-16,25 0 16,0 25-1,-25-24 1,25 24-1,-1 0-15,1 0 16,25-25 0,-1 0-16,26 0 15,-1 0-15,1 1 16,-26 24-16,26-25 16,-26 0-16,26 0 15,-1-24-15,-24 49 16,-1-25-16,-24 0 15,25 25-15,-26-25 16,1 25-16,25-25 16,-25 1-16,0-1 15,-1 25-15,1-25 16,0 0-16,0 25 16,0 0-16,-1 0 15,1 0 1,0 0-1,0 0 1,0 0-16,24 0 16,1 0-16,-1 0 15,1 0-15,0 0 16,-1 0-16,-24 0 16,25 0-16,-26 0 15,1 0-15,0 0 16,0 0-16,0 0 15,-1 0-15,1 0 16,0 0-16,0 0 16,0 0-16,-1 0 15,1 0 17,25 0-1,-25 0-16,-1 0 1,1 25 0,0-25-1,0 0-15,0 0 16,24 0 0,-24 25-16,0-25 15,0 0 1,0 0-16,-1 0 15,1 0 1</inkml:trace>
</inkml:ink>
</file>

<file path=ppt/ink/ink3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0:54:11.53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19745 12650 0,'0'-24'109,"24"-26"-93,-24-24-16,0-50 16,0 0-16,0-25 15,0-50-15,25-24 16,0 0-16,-25 0 16,25 49-16,0 50 15,-25 25-15,0-1 16,0 51-16,0-1 15,0 25-15,0-24 16,0 24-16,0-25 16,24 26-16,-24-1 15,0 0-15,0 0 16,0-24-16,0 24 16,0-25-16,25 50 15,-25-25-15,0 1 16,0-1-1,0 0 1,0 0-16,0-24 16,0 24-16,25-25 0,0 25 15,-25-24-15,0 24 16,25 0 0,-25 0-16,24 0 15,-24 1-15,0-1 16,0-25-16,0 25 15,0 1 1,0-1 15,0 74 172,-24 1-203,-26 24 0,50 1 16,-25-1 0,0 1-16,25-1 15,-24-24-15,-1-25 16,25-1-16,0 1 16,0-50 171,0 1-171,0-1-1,0 50 110,-25-1-109,0 26-16,0 0 16,1-1-16,-26 1 15,25-1-15,0 26 16,-24-50-16,49-1 15,-25 1-15,25 0 16,-25-25 62,25-25 16,25-24-78,0-1-1,0 0-15,24 1 16,-49-26-16,50 26 15,-50-1-15,49 1 16,-49-1-16,25 25 16,0-24-16,0 24 15,-25 0 173,25 25-188,-1 0 15,1 25 1,0 49-16,25 25 0,-26 25 16,26 0-1,0 0-15,-26 25 16,1-50-16,0-24 16,0-1-16,-25-49 171,-25-50-124,0 25-31,25-25 0,-25 25-1,25-24-15,-24 24 16,-1 0-1,0-25-15,0 25 16,25-25-16,-25 25 16,25-25-1,-24 0 32,-1 25-31,0 0 15,25-24-15,-25 24 15</inkml:trace>
</inkml:ink>
</file>

<file path=ppt/ink/ink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0:43:54.28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15974 12427 0,'0'25'16,"25"-25"62,-25-25-63,-25 0 1,-24 1-16,24-1 16,-25 25-16,25 0 15,1 0 1,-1 0 0,25-25-16,-25 25 15,0 0-15,-24 0 16,24 0-1,0 0-15,0 0 16,0 0-16,-24 0 16,-26 0-16,-24 0 15,-25-25 1,0 25-16,-25-25 0,25 1 16,25-1-16,0 25 15,24 0-15,51 0 16,-1 0-16,0 0 15,0 0-15,0-25 16,-24 25-16,24 0 16,0 0-16,-25-25 15,-24 25 1,0-25-16,-1 25 16,-24 0-16,74 0 15,-49 0-15,24 0 16,25 0-16,-24 0 15,24 0-15,0 0 32,0 0-17,1 0-15,-26 0 16,25 0-16,-49 0 16,-25 0-16,24 0 15,-24 0-15,-25 25 16,25-25-16,-1 25 15,1-25-15,0 25 16,0 0-16,24-25 16,-24 0-16,-25 0 15,-25 0-15,0 0 16,-49 24 0,49-24-16,0 25 0,1-25 15,24 25-15,-1-25 16,76 0-16,-26 0 15,51 0-15,-1 0 16,0 0 0,0 0-16,0 0 15,-24 0-15,-1 0 16,-49 0-16,49 0 16,-24 0-16,0 0 15,24 0-15,0 0 16,26 0-16,-26 0 15,25 0 1,0 0-16,1 0 16,-26 0-16,0 0 15,-49 0-15,-50 0 16,25 0-16,25 0 16,49 0-16,-24 0 15,24 0-15,26 0 16,-26 0-16,25 0 15,0 0-15,1 0 16,-1 0 0,-25 0-1,1 0 1,-51 0-16,-24 0 16,50 0-16,-1 0 15,-24 0-15,50 0 16,-51 0-16,1 0 15,0 25-15,49-25 32,1 0-32,24 0 15,0 0 1,0 25-16,-24-25 16,-1 0-16,1 0 15,-26 0-15,25 0 16,26 0-16,-1 0 31,0 0 32,0 0-48,0 0 470,1 0-470,-1 0-15,50 0 422,74 0-406,25 0-16,25 0 15,0 0-15,-25 0 16,-50 0-16,0 0 16,26 0-1,-51 0-15,1 0 0,49 0 16,-25 0-16,-24 0 15,49 0-15,-24 0 16,24 24-16,-25 1 16,1 0-16,-1-25 15,-24 25-15,-1 0 16,26-25 0,-26 0-16,1 24 15,24 1-15,1-25 16,-1 0-16,-24 25 15,0-25-15,-1 0 16,1 25-16,24-25 16,-24 0-16,24 0 15,-24 0-15,-1 0 16,1 0-16,24 0 16,-24 0-16,24 0 15,26 0-15,-26 0 16,50 0-16,-25 0 15,1 0-15,-26 0 16,75 25-16,-50-25 16,0 0-16,0 0 15,25 0-15,-24 0 16,-26 0 0,0 0-16,1 0 15,-1 0-15,-24 0 0,0 0 16,24 0-16,-24 0 15,-1 0 1,26 0-16,24 0 16,0 0-16,25 0 15,-25 0-15,25 0 16,0 0-16,-24 0 16,-26 0-16,-24 0 15,-1 0-15,-24 0 16,25 0-16,-1 0 15,-24 0-15,25 0 16,-1 0-16,1 0 16,-1 0-16,1 0 15,-25 0-15,24 0 16,-24 0-16,0 0 16,0 0-1,24 0 220</inkml:trace>
</inkml:ink>
</file>

<file path=ppt/ink/ink4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0:54:14.02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19348 12452 0,'24'0'79,"1"0"-79,0 0 15,0 0 1,0 0-16,24 25 15,-24 0-15,25-1 16,-25 1 0,24 0-16,-49 0 15,25-25-15,-25 25 16,25-25 0,0 24-1,-1-24 1,-24 25-16,25-25 15,0 25-15,-25 0 16,25-25 0,-25 25 15,0-1 110,25-24-126,-1 0 1,1 0-1,0 25-15,0-25 32,0 0-17,24 0-15,-24 0 16,25-25 0,-26 25-16,1-24 15,-25-1 16,0 0-15,25 25-16,-25-50 16,25 1-16,-25 24 15,0-25-15,0 26 16,0-26-16,0 25 16,0 0-16,0 1 15,0-1-15,0-25 16,0 25-1,0 1-15,0-1 16,0 0 0,0 0-1,0 0 1,0 0-16,0 1 16,0-1 109,-25 25-63,-25 0-62,-24 0 16,24 0-16,26 25 15,-1-25-15,0 0 16,0 24-16,-24-24 16,24 0-1,0 0 1,25 25-16,-25-25 15,0 0-15,1 0 16,-1 0 0,0 0-16,0 0 15,0 0-15,-24 0 16,24 25-16,-50 0 16,1-25-16,0 25 15,49 0 1,0-25-16</inkml:trace>
</inkml:ink>
</file>

<file path=ppt/ink/ink4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0:54:17.86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9823 13568 0,'0'-25'16,"0"1"-16,24-1 16,26 0-1,-50 0-15,25 25 16,0 0-16,-1-25 15,1 25-15,0 0 16,25-24-16,-1-1 16,26 25-16,-26-25 15,26 0-15,-26 25 16,26 0-16,-1 0 16,1 0-16,-26 0 15,26 0-15,24 0 16,-50 0-16,1 0 15,24 0-15,-24 0 16,0 0-16,-1 0 16,1 0-16,24 0 15,1 0-15,-26 0 16,26 0-16,24 0 16,-49 0-1,49 0-15,25 0 0,0 0 16,0 25-1,25 25-15,24 24 16,-49-49-16,25 0 16,-25-1-16,0 1 15,0 0-15,25-25 16,25 25-16,-75-25 16,75 0-16,-75 0 15,25 0-15,25 0 16,24 0-16,1-50 15,49 1-15,-24-1 16,24 0-16,-74 1 16,-25 24-16,-25-25 15,0 1-15,0 49 16,1-50-16,-1 25 16,-25 0-16,1 25 15,-26-24-15,1-1 16,-1 25-16,1-50 15,24 50 1,-24 0-16,0-49 0,24 49 16,25-25-1,25-25-15,0 25 0,50 1 16,-25 24-16,-25-25 16,0-25-1,0 25-15,-25 1 16,-24 24-16,-1 0 15,0-25-15,26 25 16,-26-25-16,-24 25 16,24 0-16,0 0 15,1 0-15,49 50 16,-25-26-16,25 1 16,-25 0-16,-49-25 15,24 0-15,26 25 16,-51-25-16,1 0 15,-1 0-15,-24 0 16,25 25-16,-25-1 16,24-24-16,1 0 15,24 50-15,-24-50 16,24 25-16,25 0 16,26 24-16,-1-24 15,0 0-15,0-25 16,-25 25-16,25-25 15,-50 24 1,25-24-16,-49 0 16,0 0-16,-1 0 15,1 0-15,24 0 16,1 0-16,-1 0 16,50 0-16,25-49 15,-25-1-15,-25 25 16,-24 1-16,-26-1 15,26 0-15,-1 0 16,25-24-16,25 24 16,-24 0-16,-1-25 15,0 50-15,-25-24 16,-24-1-16,-25 25 16,0 0-16,-1 0 15,1 0 1,25 0-16,-1 0 15,-24 0-15,25 0 16,-1 0-16,1 0 16,0 0-16,-1 0 15,1 0-15,0 0 16,-1 0-16,1 0 16,-1 0-16,26 0 15,-26 0 1,26 0-16,-26 0 15,26 0-15,-26 0 16,26 0-16,-26-25 16,1 25-16,0 0 15,-26 0-15,1 0 16,0 0 0,25 0-1,24 25-15,25 0 16,-24-25-16,-1 0 15,-24 0-15,-1 24 16,1-24-16,0 25 16,-26-25-16,26 0 15,0 25 1,-26 0 0,1-25 77,0 0-77,0 0 0,0 0-1,-1 0 1,1 0-16,25 25 15,-25-25-15,24 0 16,-24 24 0,0-24-16</inkml:trace>
</inkml:ink>
</file>

<file path=ppt/ink/ink4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0:54:20.85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18628 13122 0,'25'0'16,"0"0"0,0-25-1,0 25-15,24-25 16,26 0-16,-26 25 15,1-25-15,-1 25 16,-24-24 0,0 24 140,-50 0-125,-24 0-15,-1 0-16,-49 0 15,-25 24-15,0 1 16,0-25-16,0 25 16,0-25-16,24 0 15,1 0-15,50 0 16,-1 0-16,25 0 16,0 0-16,1 0 15,-1 0-15,0 0 16,-25 0-16,1 0 15,-1 0-15,-24 0 16,24 0-16,-24 0 16,24 0-16,25 0 15,-24 0-15,24 0 16,0 0-16,0 0 16,-24 0-1,24 0 1,-50 0-1,51 0 1,-1 25-16,-25 0 16,25-25-1,1 0 48,-1 0-32,0 0-31,25 24 16,-25-24-16,0 0 15,1 0 1,-1 25 0,0-25-1,0 0-15,0 25 63,1-25-32,-26 0 16,50 25-32,-25-25 1</inkml:trace>
</inkml:ink>
</file>

<file path=ppt/ink/ink4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0:54:32.25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10319 11460 0,'-75'49'78,"-49"26"-63,-25 49-15,-24 0 16,-1-25-16,25 0 16,1 25-16,48-24 15,1 24-15,50-25 16,-1 0-16,25-25 16,0 1-16,25-26 15,0-24-15,0 25 16,0-25-1,0-1 32,25 1-31,99-25 0,50 0-1,99 25-15,24-25 16,26 0-16,74 0 15,-75 0-15,50 0 16,-74 0-16,24 0 16,-24 0-16,24-74 15,100-1-15,-50-49 16,-99 25-16,-25 25 16,-25-1-16,-74 50 15,0-24-15,0-26 16,-25 26-16,0 24 15,0-50-15,49 26 16,-24-26-16,50 26 16,-75-1-16,0 1 15,0-1-15,0 50 16,-25-50 0,25 26-16,-25-26 0,0 25 15,-24-24-15,-1 49 16,1-25-16,24 0 15,-25 0-15,1 0 16,24-24-16,25 24 16,50-49-16,24-26 15,1 1 1,24 0-16,-50 0 16,26 49-16,-50 0 15,-25 1-15,-25-1 16,25 50-16,-25-49 15,25-1-15,25 25 16,0-49-16,49 24 16,-24-24-16,0 24 15,-1-24-15,1 24 16,-1-24-16,1-1 16,-25 26-16,25-1 15,-26 0-15,1-24 16,-25 24-16,-25 26 15,50-26-15,-99 25 16,99 0-16,-50-24 16,-25-1-16,50 25 15,0 1-15,25-51 16,50 26-16,-26-51 16,51 26-16,-1 0 15,0-26-15,-25 26 16,26-1-1,24-24-15,-25 25 0,-25-25 16,26-1 0,-26 26-16,1 0 15,-1 24-15,25 0 16,-74 1-16,-25-1 16,0 1-16,-50 24 15,-24 0-15,0 25 16,-25-25-16,24 0 15,-24-24-15,0 24 16,-25 0-16,49-25 16,-49 1-16,25-1 15,0 1-15,-25-1 16,25 0-16,-25 1 16,0 24-16,0 0 15,0 0-15,0 1 16,0-26-16,-25 25 15,-25-24 1,1 24-16,-26-25 16,-49-24-16,-49 24 15,-75 1-15,-25-1 16,-50 25 0,26 0-16,-1 1 15,25 24-15,50-25 16,24 25-16,26 0 15,24-25-15,25 25 16,25 0-16,0 0 16,49 0-16,25 0 15,-24 0-15,-1 0 16,0 0-16,-24 0 16,-1 0-16,26 0 15,-50 0-15,-25 0 16,-25 25-16,-25 0 15,-49 24-15,-25 26 16,-25-1-16,0-24 16,-25 24-16,26 0 15,-1 1-15,-25-1 16,25 1-16,0-1 16,1 0-16,24 1 15,24-1-15,26 1 16,-25-26-16,-1 1 15,26 0-15,-25 24 16,24-24 0,26-1-16,49 1 0,0-25 15,24-25 1,1 24-16,0 1 16,-25 25-16,-25-50 15,-49 49-15,24 26 16,-24-26-16,24 1 15,-25 0-15,51 24 16,-26-49-16,25 49 16,0 1-16,-24-1 15,24 1-15,-74 24 16,24 25-16,26-25 16,-1 25-16,-24-25 15,49 25-15,-25 25 16,50-74-16,0 24 15,50-25-15,24 1 16,-24-1-16,24 0 16,0 1-16,26-26 15,-26-24-15,25 25 16,0-50-16,25 49 16,-24-49-16,-1 25 15,0 0-15,-25 0 16,26 24-16,-51-24 15,25 0 1,-49 25-16,25-26 16,-1 26-16,-24-25 15,50 0-15,-1-1 16,25-24-16,-24 25 16,24 0-16,-25 0 15,1 0-15,-1 0 16,0-1-16,1-24 15,-26 25-15,26 0 16,-1-25-16,0 0 16,1 25-16,-1-25 15,25 25-15,-49-25 16,24 0-16,1 24 16,-1-24-16,1 25 15,-1-25-15,25 25 16,0-25 15</inkml:trace>
</inkml:ink>
</file>

<file path=ppt/ink/ink4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0:55:11.29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6896 8731 0,'-25'0'62,"0"50"-46,0-50 0,25 25-1,-25-25-15,1 24 16,-1-24-16,0 50 16,-25-50-16,26 25 15,-1-25-15,25 25 16,-25-25-16,0 0 15,0 24 1,1 1 0,-1 0-16,0 0 15,0 0-15,0-25 16,1 25 0,-1-1-1,25 26-15,-25-25 16,-25 24-16,26-24 15,-26 0-15,25 0 16,25 0-16,-25-25 16,25 24-16,-24-24 15,24 25 1,-25-25 31,25 25-32,-25-25-15,25 25 16,0 0-16,-25-25 16,25 24-16,0 1 31,0 0-31,0 0 16,0 0-1,0-1-15,25 1 31,0 0-15,24 0 0,-24 0-1,0-25 1,0 24-16,0-24 16,-1 0-1,1 0 1,0 0-16,25 0 15,-26 0 1,26 0 0,0 0-16,24 0 15,-24 0-15,49 0 16,25-24-16,-25-1 16,0 25-16,-24-25 15,-26 25-15,-24 0 16,0 0-16,0 0 15,24 0-15,1-25 16,0 25-16,24 0 16,-24 0-16,-26 0 15,51 0-15,-1 25 16,1-25 0,-1 0-16,25 0 15,1 0-15,-51 0 16,50 0-16,1 0 15,-26 0-15,25 0 16,0 0-16,25 0 16,0 0-16,25 0 15,0 0-15,0 0 16,0-50-16,-25 50 16,0-24-16,0-1 15,-25 25-15,-49 0 16,24 0-16,-24 0 15,24 0-15,25 0 16,1 0-16,-26 0 16,25 0-16,0 0 15,-24 0-15,-1 0 16,1 0-16,-26 0 16,26 0-1,-1 0-15,25-25 16,-49 25-16,49 0 0,-24 0 15,-26 0-15,1 25 16,24 0-16,50-1 16,75 1-1,-51 0-15,1-25 16,25 25-16,49-25 16,0 0-16,25 0 15,1 0-15,-1 0 16,0 0-16,-50 0 15,-24 0-15,-1 0 16,26 0-16,-26 0 16,26 0-16,-26 0 15,26 0-15,-50 0 16,372 0 0,-397 0-1,-25 0-15,-25 0 16,50 0-1,-49 0 1,-1 0-16,1 0 0,-1 0 16,0 0-16,-49 0 15,25 0 1,-25 0-16,-1 0 0,26 0 16,0 0-16,-1 0 15,50 0-15,1 0 16,-26 0-1,224-25 1,-199 25 0,-49 0-16,24-25 15,-24 0-15,-1 25 16,1-24-16,-25-1 16,-1 25-16,26 0 15,0-25-15,-26 0 78,1 25-78,0-25 16,0-24-16,0-1 16,-25 1-16,0-26 31,0 50-31,0-24 15,0 24 17,0 0-17,-50 25 32,25 0-47,0 0 16,1 0-16,-398 0 31,149 25-31,-74 25 16,24-1-16,-74 1 15,1-25-15,98-25 16,25 24-16,-173-24 31,371 0-31,50 0 16,-24 0-16,-26 0 15,-24 0-15,-25 0 16,0 0-16,0 0 16,0 0-16,0-24 15,25 24-15,0-25 16,-1 0-16,51 25 16,-1 0-16,25-25 15,-24 25-15,24 0 16,0-25-16,-24 25 15,-150 0 17,125 0-32,24 0 15,-24 0-15,-26 0 16,1 0-16,-25 0 16,25 0-16,-25 0 15,0 0-15,25 0 16,-1 0-16,51 0 15,-26 0-15,1 0 16,24 0-16,1 0 16,24 0-16,-25-24 15,1 24-15,-1-25 16,25 25-16,-24-25 16,-1 0-16,1 25 15,-1 0-15,0-25 16,1 25-1,24-24-15,0 24 16,-24 0 0,24-25-16,-25 25 15,0 0 1,26 0-16,-26 0 0,0 0 16,-49 0-16,25 0 15,24 0-15,-24 0 16,-1 0-1,1 0-15,0 0 16,-1 0-16,26 0 16,-1 0-16,25 0 15,0 0-15,1 0 16,-1 0-16,-25 0 16,-24 0-16,-1 0 15,-24 0-15,0 0 16,24 0-16,26 0 15,-1 0-15,1 0 16,-1 0-16,-24 0 16,-1 0-16,26 0 15,-26 0-15,1 0 16,24 0-16,25 0 16,-24 0-16,-1 0 15,0 0-15,-24 0 16,0 0-16,24 25 15,-24-25-15,24 24 16,-24-24-16,-1 25 16,50-25-16,-49 0 15,24 25-15,-24-25 16,24 0 0,1 0-16,-1 0 15,1 0-15,24 0 16,-25 0-16,25 25 15,0-25-15,1 0 16,-1 0-16,-25 0 16,25 0-16,-24 0 15,-1 0-15,1 0 16,-26 0-16,26 0 16,-1 0-16,0 25 15,1-1-15,-1-24 16,25 0 78,1 0-63,-1 25-16,0-25 1,0 0 0,-24 0-1,-1 0-15,-24 0 16,24 25-16,0-25 16,1 0-16,-1 0 15,50 25-15,-25-25 16,0 0-16,1 25 47,-1-25-32</inkml:trace>
</inkml:ink>
</file>

<file path=ppt/ink/ink4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08-23T01:28:04.69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8756 13419 0,'-25'0'78,"0"0"-15,-24 0-16,24 0 15,25 25-31,0 0-15,0 0-16,0 0 31,0-1-15,0 26-16,0-25 31,0 0-15,0-1-16,0 1 15,0 0-15,0 0 32,0 24-32,0-24 15,0 0-15,0 0 31,0 0-15,0-1 0,0 1-1,0 25-15,0-25 32,0-1-32,0 26 15,0-25-15,0 24 16,50-24-1,-50 0-15,0 25 16,0-26-16,0 26 16,24-25-1,-24 0 1,0 0 0,25-1-1,0 1 1,-25 0-1,25-25 1,0 25-16,-1 24 16,26-24-1,-25-25 1,24 25-16,-24-25 16,0 0-16,50 25 15,-51-25 1,1 0-16,0 25 15,25-25-15,-1 0 16,-24 0 0,0 0-16,0 0 15,49 0 1,-49 0-16,24 0 16,-24 0-16,50 0 15,-26 0 1,26 0-16,-51 0 15,51 0 1,-26 0-16,26 0 16,-26 0-16,-24 0 15,50 0 1,-50 0-16,24 0 16,1 0-1,-1 0-15,-24 0 16,25 0-1,24 0-15,1 0 0,-26 0 16,26 0 0,-51 0-16,26 0 15,-25 0 1,49 0 0,-49 0-16,25 0 15,-1 0-15,-24 0 16,25 0-16,-26 0 15,51 0 1,-50 0-16,-1 0 16,51-25-16,-50 25 15,24 0 1,26 0 0,-26 0-16,26 0 15,-50-25-15,24 25 16,26 0-1,-51 0-15,1 0 16,50 0-16,-51 0 16,26 0-16,24 0 15,-49-25 1,25 25-16,-25 0 16,49 0-1,-49 0-15,0-49 16,-1 49-1,1 0-15,50 0 16,-50 0-16,-1-25 16,26 25-1,0-25-15,-1 25 16,-24-25-16,49 25 16,-49-25-1,0 25 1,25 0-16,-26-24 15,26 24-15,-25-25 16,0 25-16,-1 0 16,1-25-1,0 25 1,0 0-16,49-50 16,-49 50-16,0-25 15,0 25 1,-1 0-16,26-24 15,-25 24 1,0 0-16,-1-25 16,1 25-16,0-25 15,0 0 1,0-24-16,49-1 16,-49 25-16,49-24 15,-74 24 1,25 25-16,0-25 15,0 0-15,0 25 16,-25-25 0,24 25-1,-24-24-15,50-1 16,-50 0 0,25-25 15,-25 26 0,0-1 16,0 0 0,0 0-32,-50 0 17,25 1-17,1-26 1,-1 50-16,0 0 16,0-25-1,0 25 1,-24 0-1,24 0-15,-25 0 16,26 0-16,-1 0 16,-25 0-1,0 0-15,-24 0 16,49 0-16,-24 0 16,-26 0-1,26 0-15,24 0 16,-50 0-16,26 0 15,24 0 1,-49 0-16,24 0 16,0 0-16,1 0 15,24 0 1,-49 0 0,24 0-16,25 0 15,-49 0-15,49 0 16,-25 0-1,-24 0-15,49 0 16,-25 0 0,26 0-16,-26 0 15,0 0-15,26 0 16,-51 0 0,26 0-16,24 0 15,-50 0-15,51 0 16,-1 0-1,0 0-15,-49-25 16,49 25 0,0 0-16,0 0 15,-24 0-15,-1 0 16,25 0 0,-24 0-16,24 0 15,-50 0-15,26 0 16,-26 0-1,50 0-15,-24-24 16,-1 24 0,1 0-16,24 0 15,-50 0-15,51 0 16,-1 0 0,-25 0-16,25 0 15,-24 0-15,24 0 16,-25 0-1,26 0-15,-1 0 16,-50 0-16,51 0 16,-1 0-1,0 0 1,0 24-16,-49-24 16,49 0-1,-25 0 1,26 0-16,-1 25 15,-50-25 1,50 0-16,1 0 16,-26 0-1,-24 0-15,49 25 16,0-25 0,0 0-16,-49 0 15,49 0 1,0 0-16,-24 50 15,-1-50-15,25 0 16,-24 0 0,24 0-16,0 24 15,-49-24 1,49 0-16,0 0 16,0 0-16,0 0 15,1 0 1,-26 0-16,25 0 15,0 0 1,1 0-16,-1 0 16,0 0-1,0 0 1,-25 0 0,26 0-1,-1 0 1,0 0-1,0 0 1,0 0 0,1 0 15</inkml:trace>
</inkml:ink>
</file>

<file path=ppt/ink/ink4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08-23T01:03:36.947"/>
    </inkml:context>
    <inkml:brush xml:id="br0">
      <inkml:brushProperty name="width" value="0.05292" units="cm"/>
      <inkml:brushProperty name="height" value="0.05292" units="cm"/>
      <inkml:brushProperty name="color" value="#92D050"/>
    </inkml:brush>
  </inkml:definitions>
  <inkml:trace contextRef="#ctx0" brushRef="#br0">24482 12179 0,'0'0'0,"-25"-25"47,1 25-31,-26 0-1,25-49 1,0 49 0,1 0-1,-1 0-15,0 0 16,0 24 0,-24-24-16,-1 25 15,25 50-15,-49-50 16,-50-1-16,99 26 15,0-25-15,0 24 16,0-49-16,1 25 16,24 25-16,-25-25 15,25-1-15,-50-24 16,25 50-16,25-25 16,-24 49-16,-51 1 15,50-1-15,-49-24 16,24 24-16,26-49 15,24 0 1,0-1-16,-25-24 0,25 50 16,0-25-16,0 0 15,0 24-15,0-24 16,0 50 0,0-51-16,0 26 15,0 0-15,0-1 0,0-24 16,0 0-1,0 0-15,0 24 16,0 1-16,0-25 16,0 49-16,0-49 15,0 24-15,25 51 16,-1-26-16,1 0 16,-25-24-16,25 0 15,-25-1-15,50-24 16,-50 49-16,24-49 15,-24 25-15,25-25 16,-25 49-16,25-49 16,49 25-16,-49-1 15,0 1-15,0-25 16,-25-1-16,25 1 16,-1 25-16,-24-25 15,0-1-15,50 1 16,-25 0-1,0 0 1,0-25-16,-25 25 16,24 24-1,1-24-15,0-25 16,-25 25-16,50-25 16,-26 0-1,-24 25-15,25-25 31,0 24-31,0-24 16,-25 25-16,25-25 16,-1 0-1,1 0 1,25 0 0,-25 0-16,-1 0 15,1 25 1,0-25-16,0 0 15,0 0-15,24 0 16,-24 0-16,0 0 31,0 0-31,-1 0 16,1 0-16,50 0 16,-51 0-16,26 0 15,-25 0 1,24 0-16,-24 0 0,0 0 15,0 0-15,0 0 16,0 0-16,-1 0 16,1 0-1,25 0-15,-1 0 16,-24 0-16,0 0 16,25-25-16,-26 25 15,1-25-15,0 1 16,0-1-16,0-25 15,-1 25-15,26 1 16,-25 24-16,0-25 16,-25 0-16,24 0 15,1 0 1,25-49-16,-25 49 16,49 0-16,-49 1 15,0-1-15,-25 0 16,24-25-16,26 26 15,-25-1-15,0 0 16,-1 0-16,1 0 16,0 1-16,0-26 15,-25 25-15,25 0 16,-25 0-16,49 1 16,-49-1-1,0 0-15,0-25 16,0 26-16,0-1 15,25 0-15,-25 0 16,0 0-16,0 1 16,0-1-16,0-25 15,0 25-15,0 1 16,0-1-16,0 0 16,0-49-16,0 49 15,0 0-15,0-25 16,0 26-16,25-26 15,-25 25 1,25 0-16,-25 1 16,0-1-16,0 0 15,0 0-15,0-24 16,0 24-16,0 0 16,0 0-16,0 0 15,0 1-15,0-1 16,-25 0-16,25-25 15,0 25-15,-25 1 16,25-1-16,0 0 16,0 0-16,0 0 15,-49 25-15,49-49 16,0 24 0,0 0-1,-25 25 1,25-25-1,-25 1 1,0-1 0,0 0 31,0-25-32,1 50-15,-1-24 16,-25-1-1,25 25 1,1 0-16,24-25 16,-25 25-1,0-25-15,0 25 0,0-25 16,-24 25 0,24 0-16,25-24 15,-25 24-15,0-50 16,1 50-16,-1-25 31,0 25-15,-25 0-1,50-25 17,-24 25-32,-1-24 15,0 24-15,0 0 16,25-25-16,-25 25 15,1-25-15,-26 25 16,25-25 0,0 25-16,1 0 15,-1-25-15,0-24 32,0 49-32,0-25 15,-24 25 1,24 0-1,0-25-15,0 25 47,0 0-31,1-25 0,-1 25 140,-25-24-109,25 24-32,25-25-15,-24 25 16,-1 0 15,25-25 0,-25 25-15,0 0-16,0 0 16,-49 0-16,49-50 15,-24 50 1,-1-25-16,25 25 16,0-24-16</inkml:trace>
</inkml:ink>
</file>

<file path=ppt/ink/ink4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1:09:10.71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10939 8657 0,'0'25'235,"0"24"-220,25 1-15,24-1 16,-49 26-16,50-1 16,-50 1-16,25-26 15,-1 1-15,1-25 110,0-25-63,0-50-32,0-24-15,49-26 16,-24 1-1,-1 25-15,-24-1 0,25 26 16,-25-26 0,24 26-16,-24-26 15,0 26-15,-25-26 16,25 26-16,-1-1 16,-24 1-16,50-26 15,-25 1-15,0-1 16,-1 26-16,1-26 15,0 50-15,-25-24 16,0 24-16,25-25 16,0 26-16,-25-26 15,24 25-15,-24 0 16,0 1 0,25 24-1,-25-25-15,0 0 16,0 0-1,0 0-15,25 25 16,-25-24-16,0-1 16,25 0-1,-25 0-15,0 0 78,25 1 16,-25-1-78,24 25-16,-24-25 15,0-25 1,25 26 0,-25-1-1,0 0 126,25 25-141,-25-25 16,25 0-1,-25 1 1,25 24 62,-25-25-78,0 0 31,24 0-15,-24 0-1,0 1-15,25-1 16,0 25 0,-25-25-16,25 25 15,-25-25-15,25 25 32,-25-25-17,0 0 1</inkml:trace>
</inkml:ink>
</file>

<file path=ppt/ink/ink4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1:09:20.98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11088 9823 0,'-25'24'171,"25"1"-171,0 0 16,0 25 0,25 24-16,-1 1 15,1-26-15,0 26 16,25-1-16,-50-24 16,25-1-16,-25-24 15,24 0 220,26-50-220,-25-49 1,24-1-16,1 26 15,0-26-15,-1 1 16,50-1-16,-49 26 16,0-1-16,-26 0 15,1 1-15,0 24 16,0 25-16,0-50 16,-1 1-16,1 24 15,0-25-15,0 26 16,24-26-16,-24 0 15,0 1-15,0-1 16,0 1-16,-1-1 16,1 25-16,0-24 15,0 24-15,25-25 16,-1 25-16,-24-24 16,0-1-1,24 0-15,-49 26 16,25-1-1,-25 0-15,50 0 0,-50 0 16,25 1 0,-1-1-16,1 25 15,0-50-15,0 50 16,-25-25 0,25 1-1,-25-1 1,24 25-1,-24-25 1,25 25-16,-25-25 16,25 0-1,0 25-15,0-24 16,-1-1-16,-24 0 16,25 25-16,-25-25 15,25 25 1,-25-25-1</inkml:trace>
</inkml:ink>
</file>

<file path=ppt/ink/ink4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1:09:28.59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12427 10666 0,'25'0'172,"-25"25"-156,25 0-1,-25-1-15,0 1 16,25 0-16,-1 0 16,-24 0-16,0-1 15,25-24 79,0 0-78,25-49-1,-1-1-15,26 1 16,-1-1-16,0-24 15,26-1-15,-26 1 16,25-1-16,-24 1 16,-26 0-1,26-1-15,-26 26 0,-24-1 16,25 0-16,-25 25 16,-1 1-1,1-26-15,25 25 0,-25 0 16,-1 1-1,1-26-15,25 50 16,-50-25-16,25 25 16,-25-25-16,24 25 15,-24-24-15,25 24 16,-25-25-16,25 25 16,-25-25 15,25 25-16,0-25 1,-25 0 0,49 1-1,-49-1 1,25 25-16</inkml:trace>
</inkml:ink>
</file>

<file path=ppt/ink/ink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0:44:02.06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16570 13891 0,'-25'0'110,"-25"0"-95,25 0-15,1 0 16,-26 0-16,0 0 16,1-25-16,-51 25 15,-24-25-15,-49 0 16,-1 25-16,1 0 16,-26 0-16,50 0 15,0 0-15,1 0 16,-1 0-16,25 0 15,-25 0-15,25 0 16,74 0-16,-24 0 16,-1 0-16,1 25 15,24-25-15,26 25 16,-1-25-16,0 0 16,0 0-1,0 0 1,-24 0-16,-75 0 15,-25-50-15,-74 1 16,-25-26 0,-50 50-16,0 1 0,-49 24 15,-25 0 1,50 0-16,24 0 16,0 0-16,100 0 15,-25 0-15,74 0 16,25 0-16,0 24 15,24 1-15,26 0 16,0 0-16,24-25 16,0 25-16,26-25 15,-26 0-15,0 24 16,26-24-16,-26 25 16,25-25-16,-49 25 15,24-25-15,-24 25 16,-1-25-16,26 0 15,-1 25-15,1-25 16,-1 24-16,25-24 16,0 0-1,0 0-15,1 25 16,-1-25-16,0 0 16,0 0-16,0 0 15,1 0 32,-26 0-31,0 0-16,-24 0 15,0 0-15,-26 0 16,1 0-16,0 0 16,25 0-16,24 0 15,0 0-15,26 0 31,-26 0-15,25 0 31,0 0-31,-24 0-16,-1 0 15,25 0-15,0 0 235,1 0-220,-1 0 1,0 0 15,0 0-15,0 0-1,1 0 1,-1 0 0,0 0-1,0 0 1,0 0-1,1 0 1,-1 0 0,0 0-16,0 0 15,0 0 282,1 0-281,-1 0-1,50 0 298,-25 25-313,24-25 16,1 0-1,0 0-15,0 0 16,0 0-16,-1 0 15,1 0-15,0 0 16,0 0-16,0 0 16,-1 0-1,26 25-15,49 0 16,0-1-16,26 26 16,-26-25-16,0 0 15,0-1-15,0 26 16,1-25-16,-1-25 15,-25 0-15,-24 0 16,-1 0-16,1 25 16,0-25-16,-1 24 15,-24-24-15,25 0 16,-1 0-16,26 0 16,-1 0-1,-24 0-15,-1 0 0,-24 0 16,0 0-16,0 0 15,0 0 1,-1 0 0,1 25-1,0-25-15,0 0 16,24 0-16,1 0 16,0 25-16,-1-25 15,1 0-15,-1 0 16,-24 0-16,25 0 15,-1 0-15,1 0 16,49 0-16,-49 0 16,24 0-16,-24-25 15,24 25-15,-49 0 16,25 0-16,-25 0 16,-1 0-16,1 0 15,0 0-15,0 0 16,0 0-16,-1 0 15,1 0-15,25-25 16,-1 25-16,1 0 16,0-24-16,-1 24 15,1-25-15,24 0 16,1 0-16,24 0 16,-25-24-1,1 24-15,-26 25 16,26-25-1,-26 0-15,-24 25 0,0-24 16,25 24 0,24 0-16,25 0 15,-24 0-15,49 0 16,-25 0-16,25 0 16,0 0-16,-50 0 15,1 0-15,-1 0 16,-24 0-16,-1 0 15,-24 0-15,25 0 16,-1 0-16,26 0 16,-26 0-16,-24 0 15,25 0-15,-25 0 16,24 0-16,1 0 16,-1 24-16,26-24 15,-25 25-15,24-25 16,0 25-16,26-25 15,-1 0-15,-25 0 16,1 0-16,49 0 16,-50 0-16,25 0 15,0 0-15,-24 0 16,-1-25 0,75-24-16,-50 49 0,-24-25 15,-1-25 1,-24 50-16,-1 0 15,-24-25-15,0 25 16,0 0 0,0 0-1,-1 0 1,1 0-16,25 0 16,-1 0-16,1 0 15,-25 0-15,24 0 16,-24 0-16,0 0 15,0 0-15,0 0 16,24 0-16,-24 0 16,25 0-1,-25 0-15,24 0 0,-24 0 16,0 0-16,24 0 16,-24 25-16,25-25 15,-1 25-15,-24-25 16,0 0-16,0 0 15,0 25-15,24-25 16,1 0 0,-1 25-16,-24-25 0,25 24 15,-25-24 1,-1 0 46,1 0 1,25 0-32,-25 0-31,-1 0 0,26 0 16,-25 0-16,0 0 109,-1 0-93,1 0 15,0 0-31,0 0 16,0 0-1,0 0 79,-1 0-31,-48 0-17,-26 0-30,0 0-16,-24 0 16,-50-49-1,-25 24-15,-25 0 16,-49 25-16,0 0 16,0 0-16,-1 0 15,-24 0-15,50 25 16,-25 0-16,24 0 15,-24-1-15,-25 1 16,50 0-16,-26 0 16,51-25-16,49 0 15,49 0-15,1 0 16,49 25-16,-25-25 16,26 0-1,-1 0-15,0 0 16,-25 0-16,26 0 15,-26 0-15,0 0 16,1 0-16,-1 0 16,-24 0-16,-1 0 15,26 0-15,-26 0 16,26 0-16,-26 0 16,26 0-1,24 0 1,0 0-1,0 0 1,0 0-16,-24 0 16,-26 0-16,1 0 15,0 0 1,24 0-16,0 0 16,1 0-16,24 0 31,0 0 0,0 0-15,1 0-1,-26 0-15,0 0 16,1 0-16,24 0 16,0-25-16,0 25 15,-24 0-15,49-25 16,-25 25-16,0 0 15,0 0 1,0 0 0,1-25-16,-1 25 15,-25 0-15,-24 0 16,-25 0-16,-1 0 16,-24 0-1,25 0-15,25 0 0,-25 0 16,-1 0-1,26 0-15,-1 0 16,-24 0-16,50 0 16,-75 0-16,0 0 15,0 0-15,-25 0 16,-25 0-16,0 0 16,1 0-16,-26 0 15,51 0-15,-1 0 16,25 0-16,24 0 15,-48 0-15,73 25 16,-24 0-16,25-25 16,24 0-16,0 0 15,26 0-15,-26 25 16,25-25-16,0 0 94,1 0 46,48 0-124,51 0 0,49 0-16,49 0 15,26 0-15,49 0 16,-50 0-16,-24 0 15,-75 0-15,0 0 16,-49 0-16,0 0 16,-26 0-16,1 0 31,0 0-15,25 0-1,24 0-15,-24 0 16,24 0-16,-49 0 15,25 0 1,-1-25-16,1 25 16,-25-25-1,-1 25 32,1 0-16,0 0-15,25 0 0,-1 0-16,1 0 15,24 0-15,-49 0 16,49 0-16,1 0 16,-1 0-1,1 0-15,24 0 0,25-25 16,-25 25-16,-49-25 15,24 25-15,-49-24 16,25 24-16,-26 0 16,26 0-16,-25-25 15,0 0-15,-1 25 16,1 0 0,25-25-16,-25 25 15,-1 0 16,1 0-15,0 0 0</inkml:trace>
</inkml:ink>
</file>

<file path=ppt/ink/ink5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1:09:35.56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11633 11212 0,'-24'0'110,"24"25"-63,0 24-47,0 1 15,24 49-15,-24-49 16,25-1-16,0 1 16,-25-1-16,25 1 15,-25 0-15,25-26 16,24-73 171,1-1-187,24-49 16,1 0 0,24 24-16,-25-24 15,-49 74-15,0 1 16,25-1-16,-26-25 0,26 25 31,-25 0-15,-25 1-1,25 24 1,-25-25-16,24 0 16,1 0 15,0 0-16,0-24 1,0 24 0,-1 0-16,26 0 15,-50 1-15,25 24 16,-25-25-16</inkml:trace>
</inkml:ink>
</file>

<file path=ppt/ink/ink5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1:09:38.45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13742 10889 0,'0'-25'94,"-25"25"-16,0 0-62,0 0-1,1 25 1,-1-25-1,0 0-15,0 25 16,0-25-16,1 0 16,-1 25-1,0-25-15,-25 25 16,26-1 0,-51 1-16,26 0 15,-1 0-15,0 0 16,25-1-16,1-24 15,24 25 79,-25-25-94,25 25 31,-25-25-31,25 50 16,0-25-16,0-1 0,0 1 31,0 0-31,0 0 16,0 0-16,0-1 16,0 1-1,0 0 1,25-25-16,-25 25 15,25-25-15,-1 25 16,-24-1 0,25-24-16,-25 25 15,25-25-15,-25 25 32,25-25-32,25 25 15,-26-25 1,1 25-1,0-25 1,0 0 0,0 0-16,-1 0 15,1 24-15,0-24 16,25 0-16,-1 25 16,-24-25-16,0 0 15,24 0 1,1 0-16,-25 0 15,0 0 1,-1 0-16,1 0 16,0 0-16,0 0 15,0 0 1,-1 0 0,1 0-1,0 0 1,0 0-1,0 0-15,-1 0 16,26 0 0,-25 0-1,0 0-15,-1 0 32,1 0-17,0 0 16,0-25-15,0 1 0,-1-1-16,-24 0 15,25 0-15,-25 0 16,0-24-16,25 24 16,0 0-1,0 0 32,0 1-31,-25-1-16,0 0 15,0 0 1,0 0 0,0 1-16,0-1 15,0 0 1,0 0-1,-25 0 17,0 25 15,0 0-32,0 0-15,0 0 16,1 0 15,24-25-31,-25 25 16,0 0-16,0 0 15,0 0 1,1-24-16,-26 24 16,25 0-16,-24 0 15,24-25 1,0 25-16,0 0 0,0 0 15,1 0-15,-26 0 16,25-25 0,0 25-16,-24 0 15,24-25 1,0 25 0,0 0-1,1 0 16,-1 0-15,0 0 0,0 0 31,0 0-32,1 0 1,-1 0-1,0 0 1,0 0-16,0 0 16,-24 0-16,24 0 31</inkml:trace>
</inkml:ink>
</file>

<file path=ppt/ink/ink5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1:09:52.89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14461 11857 0,'25'0'94,"0"0"-79,24 24 1,-24 26-16,0 0 16,0-1-16,0 1 15,-1-1-15,1 1 16,-25-25 0,0 0-16,25 0 15,-25-1 32,25-24-31,0 0 15,-1 0-15,26-24-16,24-1 15,1-25-15,-1 0 16,-49 26-16,0-1 15,24-25-15,-24 25 16,50-24-16,-1-1 16,-24 1-16,24 24 15,-24-25-15,-1 25 16,-24 1-16,0-1 16,0 0-16,-25 0 15,25 25 1,-25-25 15,24 25-31,-24-24 16,0-1-1,25 25 17,-25-25-32,25 0 15,0 0 1,0 1-16,24-1 15,-24 25-15,-25-25 16,25 0-16,0-24 16,-1 49-1,1-25 1</inkml:trace>
</inkml:ink>
</file>

<file path=ppt/ink/ink5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1:10:26.04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8384 11782 0,'0'25'203,"0"0"-156,-25-25-15,0 0-32,1 0 31,-1 0-16,0 0 1,0 0 0,-24 0-16,24 0 15,0 0-15,-25 0 16,1 0-16,-1 0 16,0 0-1,1-25-15,24 25 0,0 0 16,0 0-1,-24 0-15,-1 0 0,25 0 16,1 0 0,-1 0-16,-25 0 0,1 0 15,-26 0 1,1 0-16,24 0 16,1 0-16,-1 0 15,25 0-15,-24 0 16,24-25-16,0 25 15,-25 0-15,1 0 16,-1 0-16,1 0 16,-1 0-16,0-25 15,1 25-15,-1 0 16,0 0-16,-24 0 16,24 0-16,1 0 15,-26 0-15,1 0 16,24 0-16,-24 0 15,24 0-15,1 0 16,-26 0-16,26 0 16,-1 0-16,25 0 15,-24 0-15,24 0 16</inkml:trace>
</inkml:ink>
</file>

<file path=ppt/ink/ink5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1:10:32.65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7962 12601 0,'-25'0'188,"1"0"-188,-1 0 15,0 0 17,0 0-32,-49 0 15,-1 0-15,1 0 16,0 0-16,-1 0 16,1 0-16,-1 0 15,1 0-15,0 0 16,49 0-16,-25 0 15,25 0-15,-24 0 16,24 0-16,-25 0 16,26 0-16,-1 0 15,-25 0-15,0 0 16,1 0-16,24 0 16,-25 0-16,26 0 15,-1 0-15,0 0 16,0 0-16,-24 0 15,24 0 95,0 0-95,0 0 1,0 0-16,-24 0 16,-26 0-16,51 0 15,-26 0-15,25 0 16</inkml:trace>
</inkml:ink>
</file>

<file path=ppt/ink/ink5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1:10:35.93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7863 14412 0,'-25'0'250,"0"0"-250,-24 0 15,-1 0-15,1 0 16,-26 0-16,26 0 15,-26 0-15,26 0 16,-26 0-16,26 0 16,-26-25-16,26 25 15,24-25-15,-25 0 16,1 25-16,-1 0 16,25 0-1,0 0-15,-24 0 0,-1 0 16,25 0-1,0 0-15,1 0 16,-26 0 0,25 0-16,0 0 0,1-25 15,-1 25-15,0 0 16,0 0 0,-24 0-1,24 0-15,-25 0 16,25 0-16,-24 0 15,-1 0-15,-24 0 16,24 0-16,1 0 16,24 0-16,0 0 15,0 0-15,-24 0 32</inkml:trace>
</inkml:ink>
</file>

<file path=ppt/ink/ink5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1:10:38.75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7144 13543 0,'0'-24'78,"25"24"-47,-1 0-15,1 24-1,25 1 1,-25 0-16,-1 0 15,-24 0 1,25-1 0,-25 1-1,25-25-15,0 0 63,0 0-48,-1 0 1,1 0 0,25 0-16,-1 0 15,-24 0-15,25 0 16,-25-25-16,-1 25 16,1-24-16,0 24 15,0 0-15,0-50 16,-1 50-16,26-25 15,0-24-15,-26 24 16,1 0 0,0 0-16,-25 0 15,25 25 1,-25-24-16,25 24 16,0 0-1,-25-25-15,24 25 16,-24-25-1,25 25-15,-25-25 16,25 25-16,-25-25 16,25 25-1,-25-24-15,25-1 32,-1 25-17,-24-25 32,25 25-31,-25-25-1,25 25 48,-25-25-32,25 25 0,-25-25-15,25 25 0,-25-24 30</inkml:trace>
</inkml:ink>
</file>

<file path=ppt/ink/ink5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1:11:20.88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13419 12080 0,'-24'0'78,"-1"25"-78,0-1 15,0 26 1,-24 25-16,-1-26 16,25 1-16,0-1 15,0 1 1,1 0-16,-1-1 0,25 1 15,-25-1-15,0 1 16,25 0-16,-25-1 16,1 1-16,24-25 15,0-1 1,0 26-16,0-25 16,0 24-16,0-24 0,0 0 15,0 25 1,-25-26-16,25 26 15,0 25-15,0-26 16,0 1-16,0 49 16,0-25-1,0 1-15,0-26 16,0 75 0,0-74-16,0 24 15,0-24 1,0 0-16,0-26 0,25 26 15,-1-25-15,1 24 16,0 1 0,0-25-1,-25 0-15,0-1 16,25-24-16,-25 25 0,24-25 16,1 25-16,0 0 15,0 0 1,-25 0-16,0-1 15,25 1 1,24 25-16,-24-25 16,0 24-16,25-24 15,-26 25-15,1-26 16,50 1 0,-51 0-16,1-25 15,0 0-15,25 25 16,-26-25-1,1 0-15,0 25 16,0-25 0,24 0-16,-24 0 15,0 0 1,25 0-16,-26 0 16,26 0-1,0 0-15,-1 0 16,26 0-16,-1-25 15,50-25-15,0 1 16,-74 49-16,24-50 16,1 50-16,-26-25 15,-24 0-15,25 1 16,-1-1-16,-49 0 16,50 0-1,-50 0-15,49-24 16,-49-1-16,25 0 15,0 1-15,-25-1 16,0 1-16,0-1 16,0 0-16,0 26 15,0-26-15,0 25 16,0 0-16,0-24 16,0-1-16,0 1 15,0-1-15,0 0 16,0 1-16,0-1 15,0-24-15,0 24 16,0 25-16,0-24 16,0-1-16,0 25 15,0-24-15,0-1 16,0 25 0,0 0-16,0-24 15,0 24-15,-25 0 16,25 0-16,-25-24 15,25 24-15,-24 0 16,24-24-16,-25-1 16,0 0-16,25 1 15,-25-1-15,0 1 16,25 24 0,0 0-16,-24 0 15,24-24-15,-25 24 16,0-25-16,25 25 15,0 1-15,-25-1 16,25 0-16,-25-25 16,1 50-16,24-24 15,0-1-15,-25 25 16,25-50-16,-25 50 16,25-25-16,-25 25 15,25-25-15,0 1 16,-25 24-16,25-25 15,-49 0-15,24 0 16,0 25 15,0-25-31,1 25 16,-1 0 0,0 0-1,0 0 1,0 0-1,-24 0-15,-1 0 0,0 0 16,1 0 0,-1 0-16,1 0 0,-1 0 15,25 0 1,-24 0 0,-26 0-16,26 0 15,-1 0-15,0 0 16,1 0-16,24 0 15,-25 0-15,26 0 16,-1 0-16,0 0 16,0 0-1,0 25 1,1-25-16,-1 25 16,-25-25-16,1 25 15,24-25 1,25 25-16,-25-25 31</inkml:trace>
</inkml:ink>
</file>

<file path=ppt/ink/ink5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1:11:24.68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15999 12278 0,'-25'25'156,"25"25"-140,-49 24 0,24 1-16,0-1 15,0 0-15,-24 1 16,24-26-16,0 1 15,0 24-15,25 1 16,-25-1-16,1-24 16,24-25-1,0-1-15,0 1 16,0 0-16,0 0 16,0 0-16,-25 24 15,25-24-15,-25 25 16,25-25-16,0 24 15,0 1-15,0-25 16,0 24-16,-25-24 16,25 49-16,-25-24 15,25 0-15,0-1 16,0-24 0,0 0-16,0 0 0,0-1 15,0 1 1,25 25-16,-25-1 15,0-24-15,0 25 16,25-25-16,-25 24 16,25 1-16,-25-1 15,25 1-15,-1 0 16,-24-1-16,0 1 16,25 0-16,0-1 15,-25-24-15,25 25 16,0-26-1,-25 1 1,24-25-16,-24 25 16,25-25-16,0 25 15,0-25 1,0 25 0,-1-1-16,26-24 15,-25 0-15,24 25 16,-24 0-16,0-25 15,0 0 1,24 0 0,1 0-1,24 0 1,-24 0-16,25-50 16,-1 26-16,0 24 15,1-25-15,-1 0 16,-24 0-16,-1-24 15,1 49 1,0-25-16,-26 0 16,-24 0-16,25 25 15,0-25-15,0 1 16,0-1-16,-1 0 16,1-25-1,0 1-15,25-1 0,-50-24 16,24 24-16,1 0 15,-25 1-15,25 24 16,-25-25-16,0 26 16,0-1-16,0 0 15,0 0-15,0 0 16,0-24-16,0 24 16,0-25-16,0 1 15,0-1-15,0 1 16,0 24-16,0-25 15,0 1-15,0 24 16,0-25 0,0 25-16,0-24 15,0 24-15,-25-25 16,0 26-16,25-26 16,0 25-1,0 0-15,0 0 16,0 1-16,0-1 15,0 0-15,0-25 16,0 26-16,0-1 16,0 0-16,0 0 15,-24-24-15,24 24 16,-25 0 0,0-25-16,25 1 15,0-1-15,-25 25 16,0 1-16,25-1 15,0 0-15,-24 0 16,24 0-16,0-24 16,-25 24-1,25 0-15,0 0 16,-50 1-16,50-1 16,-25 0-1,25 0 1,-24 25-1,-1-25 1,0 25 0,0-24-1,0 24 1,25-25-16,-49 0 16,24 0-1,0 25 1,-24-25-16,-1 0 15,25 25-15,0 0 16,1-24 0,-1 24-1,-25 0 1,25 0 0,1 0-1,-1 0-15,-25 0 16,25 0-16,0 0 15,1 0 1,-1 0 0,0 0-16,0 0 15,0 0 1,1 0 0,-1 0-1,0 0 1,-25 0-16,26 24 15,-1-24-15,0 25 16,0-25-16,0 25 31,1-25-15,-1 25 0,0-25-1,0 25 1,0-25 46,25 25-46,-24-25-16</inkml:trace>
</inkml:ink>
</file>

<file path=ppt/ink/ink5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1:11:52.85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17611 12278 0,'25'25'63,"0"0"-32,0 0-15,0 0-1,-1-25-15,-24 24 16,25 1-16,-25 0 16,25 0-16,0 0 15,0 24-15,-25-24 16,24 0-16,1 0 15,0-1-15,-25 1 16,25 0-16,-25 0 16,25-25 77,-1 0-77,1-75 0,25-49-1,-1-24-15,26-51 16,-1 25-16,-24-24 16,-25 49-16,24 25 15,-24 25-15,25-25 16,-50 50-16,24-26 15,1 1-15,0 25 16,0-26-16,25 26 16,-50 24-16,24 26 15,-24-1-15</inkml:trace>
</inkml:ink>
</file>

<file path=ppt/ink/ink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0:44:12.41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9872 6821 0,'-25'-25'31,"1"25"-15,24-49-16,-50 24 15,50 0 1,-25 0-16,0 1 16,1 24 46,-1 0-62,0 0 16,-49 0-16,-1 0 15,-49 0-15,-49 0 16,-51 0-16,26 49 16,-50 1-16,0-1 15,74-24-15,-49 0 16,74 25-16,25-25 16,0-1-16,25 1 15,0 25-15,-25-25 16,-25-1-16,0 1 15,25 25-15,0-25 16,0 24-16,25-49 16,24 25-16,26 0 109,24-25-93,0 49-1,-25 1-15,1 24 16,-1 26-16,25-1 16,-49 0-16,49 25 15,-24-25-15,-1 1 16,25 24-16,25 0 15,-25 0-15,0 49 16,25-24-16,0 0 16,0-25-16,0-25 15,0 0-15,0 25 16,0-24-16,0-26 16,0 0-16,0 26 15,0-51 1,0 26-16,0-1 0,0 0 15,0-24-15,0 25 16,0-1-16,0-24 16,0-26-1,0 26-15,25 0 16,0 24-16,0 0 16,25 1-16,-1 24 0,26 25 15,-26-25 1,26 0-16,-26 25 15,26 25-15,24-25 16,-50 0-16,75 25 16,-49-50-16,24 50 15,-25-50-15,26 25 16,-51-49-16,26 24 16,-26-49-16,1 24 15,0-24-15,24 24 16,25-24-16,-49 24 15,-1-24-15,1-25 16,0-1-16,-26 26 16,26 0-16,24 74 15,1-50-15,-1 0 16,75 26-16,-50-26 16,50 25-1,0-24-15,-25-26 0,-25 1 16,0-25-16,-24 24 15,-1-24-15,-24 25 16,24-25-16,-24 24 16,24 1-16,26-1 15,-1 26-15,50-1 16,-50 1 0,0-26-16,-49-24 15,-1 0-15,1 0 16,24-1-16,1 26 15,-1-25-15,1 25 16,24-1 0,-25 26-16,75-26 15,-25 26-15,0-1 16,50-49-16,-26 74 16,1-25-16,50 1 15,24-1-15,-49-24 16,49-1-16,0 26 15,0-26-15,50 26 16,0-25-16,25-50 16,-50 24-16,-50-24 15,25 0-15,-74 0 16,25 0-16,24 0 16,26 0-16,48-24 15,-48-26-15,24-25 16,25 1-1,-25-25-15,24 24 0,1 1 16,0 0 0,-25-1-16,0 26 15,-49-26-15,24 26 16,-74-26-16,24 26 16,-49 24-16,0 0 15,0-25-15,50 1 16,-25-26-16,25 26 15,24 24-15,25-50 16,0 1-16,26 0 16,-1-1-16,-25 1 15,-50-1-15,1 1 16,-25 24-16,-25 1 16,25-1-16,-25-24 15,-25-1-15,50 1 16,-25 0-16,0-26 15,25 26 1,-50-1-16,0 1 0,25-25 16,-25 49-16,-24-49 15,24 25 1,0-1-16,-24 1 16,-1-1-16,-24 26 15,-1-1-15,1 1 0,49-51 16,-49 26-1,-25 24-15,24-24 16,1 24-16,-25-24 16,24 24-16,-49-24 15,25 24-15,-25-24 16,25 24-16,-25 1 16,25-1-16,-1-24 15,-24 24-15,50-24 16,-25-1-16,-25 1 15,0-1-15,0 1 16,0-1-16,0 1 16,0 0-1,0-26-15,0 1 0,0 50 16,-25-1-16,25-24 16,-25 24-16,-24 0 15,49 1-15,-50-1 16,25 1-16,0-26 15,1 1-15,-1 24 16,-25-24 0,25-1-16,-24 26 15,24-1-15,0 0 16,0 1-16,1-26 16,-1 26-16,0-26 15,0 1-15,-25 24 16,26-24-16,-26 0 15,25 24-15,0 0 16,-24 25-16,49-24 16,-25-1-16,-25 25 15,50-24-15,-74-1 16,24 1-16,1-1 16,-1 25-16,-24-49 15,24 49-15,25 0 16,1 25-16,-26 0 15,25-25-15,0 25 16,-24 0-16,24-24 16,-25 24-1,26 0 1,-1 0 0,25-25-16,-25 25 0,0 0 15,0-25-15,-24 25 16,-1 0-16,-49-25 15,24 0 1,-24 1-16,0-1 16,-25 0-16,25-25 15,0 26-15,24 24 16,1-25-16,24 0 16,0 25-16,1 0 15,-1-25-15,1 0 16,-1 25-16,0 0 15,1-24-15,-1 24 16,1-25-16,-1 25 16,25 0-16,0-25 15,-24 25-15,24 0 16,-25 0-16,-24-25 16,0 0-16,-1 25 15,-24-25-15,49 1 16,-49-1-16,25 25 15,-26 0-15,26 0 16,-50 0-16,0 0 16,25-25-1,0 25-15,-25-25 16,24 0-16,-24 1 16,0-1-16,-25 0 15,-49-25-15,49 1 16,-24-1-16,-1 25 15,50-24-15,0 49 16,0-25-16,-25-25 16,25 26-16,-50-26 15,26 25-15,24 25 16,24-25-16,1-24 16,0 24-16,49 25 15,1 0-15,24 0 16,0 0-16,0 0 15,0-25 1,1 25-16,-51-25 0,-24 25 16,0 0-16,-25-24 15,25 24-15,49 0 16,-49 0-16,24-25 16,26 25-16,-1-25 15,25 25-15,0 0 16,-24 0-16,24 0 15,0 0-15,-24 0 16,-1 0 0,-24 0-16,24-25 0,-24 25 15,-1-25-15,1 25 16,24-24 0,1 24-16,24 0 15,0 0-15,0 0 16,0 0-16,-24 0 15,-1-25-15,25 25 16,-49 0-16,-25 0 16,-25 0-16,49 0 15,-49-25-15,0 25 16,0-25-16,-74 0 16,24 25-16,25-24 15,-74-1-15,49 25 16,1-50-16,-1 0 15,25 1-15,50 24 16,0 0-16,24 0 16,26 25-16,-26-24 15,1 24-15,-25-25 16,0 0 0,-25 0-16,24 25 0,51 0 15,24 0 1,-25 0-16,25 0 15,1 0 17,-1 0-17,0 0 1,0 0 0,-24 0-16,24 0 15,-50 0-15,26 0 16,24 0-16,0 0 15,0 0-15,1 0 16,-1 0-16,0 0 16,0 0-1,-24 0-15,-26 0 16,1 0-16,-1 0 16,-24 25-16,-25 0 15,25 0-15,0-25 16,24 24-16,26-24 15,24 0 1,0 0 15,0 25 1,0-25-32,1 0 31,-1 0-31,0 25 31,0-25-15,-24 0-1,49 25-15,-25-25 16,0 0-16,0 0 141</inkml:trace>
</inkml:ink>
</file>

<file path=ppt/ink/ink6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1:11:54.29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18107 14312 0,'0'25'94,"0"25"-94,0-1 15,0-24-15,0 25 16,25 24-16,0-24 16,-25-25-16,0-1 62,25-24-46,24-24-1,1-76-15,24-48 16,1-26-16,49 0 16,0-49-16,25 0 15,0 0-15,-25-26 16,0 51-16,-50 49 15,-49 50-15,0 49 16,-1 26-16,-24-1 16,0-25 31</inkml:trace>
</inkml:ink>
</file>

<file path=ppt/ink/ink6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1:13:06.00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11088 5507 0,'0'0'0,"-25"0"62,0 0-46,0 0 0,-24 0-16,-26 0 15,1 0-15,-50 0 16,-75 49-16,-24-24 15,25 25-15,-1-1 16,1 1 0,49-25-16,0 24 0,0 1 15,25-25-15,0 24 16,-25-24-16,-24 25 16,49-25-16,-25 49 15,0 0-15,50-24 16,0 24-16,-1-24 15,1 49-15,0-24 16,49 24 0,-49 0-16,50 0 15,-26 1-15,26 24 16,-51 24-16,26-24 16,-25 50-16,24-25 15,-24 49-15,25-49 16,24 50-16,0-51 15,1 1-15,-1 0 16,1 0-16,24-25 16,-25-25-16,25 25 15,1 0-15,-1 25 16,25-25-16,0 50 16,-25-50-16,25 24 15,-25 1-15,25 0 16,-25 0-1,25 0-15,0 0 0,0-1 16,0 1-16,0-25 16,0 25-16,0-25 15,0-25 1,0 25-16,25-24 0,-25-1 16,25 0-1,0 25-15,24 0 16,1 0-16,24 0 15,1 25-15,-1-25 16,1-25-16,-1 50 16,25-50-16,-24 25 15,-1 25-15,50 0 16,0 25-16,-25 24 16,50-49-16,-25 49 15,25-24-15,-50 0 16,25-50-16,50 24 15,-50-24 1,223 149 0,-248-174-16,26 1 15,98 73-15,-99-123 16,0 24-16,0 26 16,0-51-1,49 50-15,26 1 16,-25-26-16,49 0 0,0 1 15,-25-1-15,26 1 16,24-1 0,-50 1-16,50-26 15,0 1-15,0-25 16,0-1-16,25-24 16,25 25-16,24-25 15,1 0-15,49 0 16,50 0-16,74 0 15,0 0-15,-25 0 16,-24 0-16,-100 0 16,50 25-16,24-25 15,-49 0-15,0 0 16,1 0-16,-76 0 16,26-25-16,-50-24 15,-1 24-15,-48-25 16,-1 25-16,0 25 15,25 0-15,25 0 16,-25 0-16,50 0 16,-25 0-16,-1 0 15,1-24-15,-25-1 16,25-50-16,50 1 16,-51-25-16,26 24 15,-50 1-15,25-1 16,-50 26-1,50-26-15,0 26 16,-25-1-16,0 1 16,-49-1-16,-1 0 15,-24 1-15,24-1 16,-49 1-16,-25-26 16,0 50-16,-25-49 15,0 24-15,-24-24 16,24-1-16,0 1 15,0-50-15,-24 50 16,-1-26-16,-24 1 16,24-25-16,1-25 15,-26-24-15,50 24 16,-24-74 0,49 49-16,-25-74 0,25 25 15,-25-25-15,1 0 16,-26 24-16,-49 51 15,0 24-15,24 0 16,-24 50-16,0 24 16,-25-49-1,0 0-15,0 0 16,0 0-16,0 0 16,0-25-16,0 25 15,0-24-15,0-1 16,0 25-16,0 25 15,0 24-15,0-24 16,0 25-16,0 24 16,0-49-16,0-1 15,0-24-15,0 25 16,-25-25-16,-25 25 16,26 0-16,-26-25 15,25 49-15,0 1 16,1 0-16,-1-26 15,-50-24-15,1 25 16,0-50-16,-1 50 16,-24-25-16,0-25 15,-1 0-15,1 0 16,0 50 0,25 0-16,-50-25 15,74 25-15,-49 0 0,24-1 16,1 1-16,0 25 15,24-1-15,0 1 16,-24 0-16,-1-1 16,1 50-16,0-49 15,-1 49-15,26 0 16,-26-24 0,26-1-16,-51 0 15,1 1-15,0-26 16,25 51-16,-26-26 15,26 25-15,-50-49 16,25 49-16,24-25 16,-24 1-16,0-1 15,0 1-15,-25 24 16,24 0-16,1 0 16,25 0-16,-50 1 15,49 24-15,-49 0 16,25-25-16,-25 0 15,-25-25-15,25 25 16,0 25-16,0-24 16,-25 24-16,0-25 15,1 25-15,-1 0 16,0 0-16,0 0 16,0 0-16,1 0 15,-1 0-15,-25-25 16,0 25-16,1 0 15,-26 0 1,-24 0-16,25 0 0,-26 0 16,26 0-1,24 0-15,-24 0 16,24 0-16,1 0 16,-1 25-16,-24 0 15,49-25-15,-25 24 16,25-24-16,-74 0 15,49 25-15,-74 0 16,50 0-16,-50 0 16,-25 0-16,25-25 15,-25 24-15,-25-24 16,26 0-16,-1 0 16,50 0-16,24 0 15,25 0-15,75 0 16,-25 0-16,25 0 15,0 0-15,24 0 16,-24 0-16,25 0 16,-1 0-16,26 0 15,-26 0-15,-24 0 16,-25 0-16,-25 0 16,25-24-16,0 24 15,0 0 1,50 0-16,-25 0 15,-1 0-15,1 0 16,25 0-16,-1 0 16,1 0-16,24 0 15,-24 0-15,-25-25 16,-1 25-16,51 0 16,-50-25-16,-1 25 15,51 0-15,-1 0 16,-24 0-16,-1 0 15,26 0-15,-1 0 16,0 0-16,-24 0 16,24 0-16,1 0 15,-1-25 1,25 25-16,-24 0 0,-26 0 16,26 0-16,-1-25 15,25 25 1,-24-25-16,-1 25 0,1 0 15,24 0-15,0 0 16,-25 0 0,26 0-16,-26 0 15,-25 0-15,26 0 0,-50-24 16,24-1-16,26 25 16,-26-25-1,1 0-15,-25 25 16,-1-25-16,51 25 15,-26-24-15,1 24 16,24-25-16,26 25 16,-1 0-16,0 0 15,-25 0-15,1-25 16,-1 25-16,0-25 16,1 25-16,-1-25 15,1 25-15,-1-24 16,0 24-16,1 0 15,-1 0-15,25 0 16,1 0-16</inkml:trace>
</inkml:ink>
</file>

<file path=ppt/ink/ink6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1:13:08.33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26268 8359 0,'25'0'16,"0"0"-1,-25 25-15,25-25 16,-1 50-16,-24-26 16,0 26-16,0 0 15,0 24-15,0-24 16,0 24-16,0-24 16,0-1-16,0 26 15,25-26-15,-25-24 16,25 0-16,0 25 31,0-26 0,-1-24-15,-24-24-16,50-26 16,-25-25-16,49-123 15,1-25-15,24-25 16,-25 25-16,25-50 15,1 0-15,-26 25 16,25 0-16,1 0 16,-26 24-16,25 1 15,-49 25-15,24-1 16,1 50-16,-26-24 16,1 49-16,-25 0 15,24 49-15,-49 1 16,50 0-16,-25-1 15,-25 50-15,24-24 16,1-1-16,-25 1 16,25-1-16,0 0 15,-25-24-15,50 24 16,-50-24 0,49 24-16,-49 25 15,25 1-15,0-26 16,-25 25-1,25 25 1,-25-25-16</inkml:trace>
</inkml:ink>
</file>

<file path=ppt/ink/ink6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1:14:06.54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8458 9376 0,'25'25'375,"-25"0"-375,25 0 16,0-25-16,-25 24 31,25-24-15,-1 0 15,1 25 0,0-25-31,0 0 16,0 25-1,-1-25-15,1 0 16,0 25 0,25-25-1,-26 0 1,1 0-1,-25 25-15,25-25 16,0 0-16,0 24 16,-1-24-1,1 0 17,0 0-17,0 0-15,0 25 16,0-25-1,-1 0 1,1 0-16,0 0 16,25 0-16,-26 0 15,1 0-15,25 0 16,-25 0 0,-1 0-1,1 0-15,0 0 16,0 0-1,0 0-15,-1 0 16,1 0-16,0 0 16,0 0-16,0 0 15,-1 0 1,1 0 0,0 0-1,0 0 1,0 0-1,-1 0 17,1 0-17,0 0-15,25 0 16,-26 0 0,1 0-16,0 0 15,0 0 1,0 0-1,-1 0 1,1 0 0,0 0-1,0 0 1,0 0-16,0 0 16,-1 0-16,1 0 31,0 0-31,0 0 15,0 0 1,-1 0 0,1 0-1,0 0 1,0 0 62,0 0-47,-1 0-31,1 0 16,0 0 0,0 0 15,0 0-31,-1 0 31,1 0-31,0 0 47,-50 0 328,0 0-313,1 0 1,-1 0-47,0 0-1,25-25 1,-25 25-16,0-24 0,-24 24 15,24 0 1,0 0 0,0 0 31,25-25-47,-24 25 15,-1 0-15,0 0 16,0 0-1,25-25 17,-25 25-32,1 0 15,-1 0 17,0-25-32,0 25 15,0 0-15,0 0 16,-24 0-16,24-25 15,0 25-15,0 0 16,1 0-16,-1 0 16,-25 0-1,25 0 1,1 0-16,-26 0 16,25 0-1,0 0 1,1 0-1,-1 0-15,0 0 32,0 0-1,0 0 0,1 0-15,-26 0-1,25 0 1,0 0 0,-24 0-16,24 0 15,-25 0-15,1 0 16,24 0-16,0 0 16,0 0-16,1-24 15,-1 24-15,0 0 47,0 0-47,0 0 16,0 0-16,1 0 31,-1 0-31,0 0 0,0 0 16</inkml:trace>
</inkml:ink>
</file>

<file path=ppt/ink/ink6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1:19:44.23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4415 12948 0,'0'25'171,"25"-25"-108,0 0-47,0 0 15,-1 0-16,1 0 17,0 0-32,0 0 15,0 0 1,-1 0-16,1-25 0,0 25 31,0 0-15,0 0-1,-1 0-15,1 0 16,0 0-16,0 0 16,0 0-1,0 0 32,-1 0-47,1 0 16,0-25-16,0 25 15,24-25-15,-24 25 16,0 0 0,25-24-16,-26 24 15,1 0 1,0-25 0,0 25-1,0 0 1,24-50-16,1 50 15,-1 0-15,-24-25 16,25 1-16,-25 24 16,-1 0-16,1-25 15,0 25-15,0 0 16,0 0-16,-1 0 16,1 0-1,0 0-15,0 0 16,0 0-1,-1-25 1,1 25-16,0 0 16,0 0-1,-25-25-15,25 25 16,0 0 0,-1-25-16,1 25 15,-25-24 1,25 24-1,-25-25-15,25 0 16,24 0 0,-24 0-1,0 1 1,0 24 0,-25-50-16,25 50 0,-25-25 15,24 25 1,-24-25-16,25 25 15,-25-24 1,25 24-16,0-25 16,-25 0-1,25 25-15,-1-25 16,-24-24-16,25 49 16,-25-25-16,0 0 15,25 25-15,-25-25 16,25 25-16,-25-25 15,25 0 1,-1 1 0,1 24-1,0-25-15,-25 0 16,25 0-16,-25 0 16,25 25-1,-25-24-15,24-1 16,1 0-1,-25 0 1,50 0-16,-50-24 0,49 24 16,-49 0-1,50 0-15,-50-24 16,25-1-16,-25 25 16,25 1-16,-1-1 15,1-25-15,0 25 16,-25 1-16,0-1 15,25 0-15,-25 0 16,0 0-16,25 1 16,-25-1-16,25-25 15,-25 25 1,24 1-16,-24-26 16,25 25-16,0-25 15,-25 26-15,25-1 16,-25-25-16,25 25 15,-1 1-15,-24-1 16,25 0-16,-25 0 16,25 25-1,-25-25 1,0 1 0,50-1-16,-50 0 0,24 25 15,-24-25 1,25 25-16,-25-25 15,25 1-15,0-1 16,0 0 15,-1 25-15,-24-25 0,0 0-1,25 25-15,-25-24 16,25 24-1,0-25-15,0 0 16,-1 0 0,1 25-16,-25-25 0,25 25 15,0-24 1,0 24-16,-25-25 16,49 0-16,-24 0 15,0-24-15,24 24 16,-24 0-16,25 25 15,-25-25-15,-25 0 16,49 1-16,-49-1 16,50 25-16,-25-25 15,-1 0-15,1 0 16,0 1-16,-25-1 16,25 25-16,-25-25 15,25 25-15,0-25 31,-1 25-31,1-25 16,0 0 0,0 1-1,24-1-15,1-25 16,-25 25 0,0 25-16,-25-24 15,49-1-15,-24 0 16,-25 0-16,50 0 15,-26 1 1,1-1 0,0 0-1,0 0 1,0 0 0,-25 1-1,49-26-15,-49 25 0,50 0 16,-50 1-1,25 24-15,-1-50 0,1 50 16,0-50-16,0 26 31,0-1-31,-25 0 16,24 25 0,1-25-16,0 0 15,-25 1-15,25 24 16,-25-25-16,25 0 15,-1 0 1,1 0-16,0 25 16,-25-24-16,25 24 15,-25-50-15,25 25 16,-25 0 0,0-24-16,25 49 15,-25-25-15,0 0 16,0 0-16,24 0 15,-24 1-15,25-1 16,-25 0 0,0 0-16,25 0 15,-25 1 1,0-1 0,25 0-1,-25 0 1,0 0-1,25 1-15,-25-1 16,24 25 0,-24-25-1,0 0 1,25 25 0,-25-25-1,0 1 32,0-1-31,0 0-1,25 25 63,-25-25-78,0 0 110,0 1-79,0-1-15,25 0-1,-25 0 17,0 0-17,25 25 32,-25-24-31,0-1 15,0 0-31,0 0 31,24 25-15,-24-25-1,25 1 1,-25-1 0,25 25-1,-25-25 1,0 0 0,25 25-16,-25-25 31,25 25-16,-25-25 1,24 25 15,-24-24-15,25 24 15,-25-25-31,25 25 16,0 0 15,-25-25-31,25 25 16,-25-25 15,24 25-31,1 0 31,-25-25-15,25 25-16,0 0 47,0 0-16,-25-24-15,24 24 15,1 0-16,-25-25 1,25 25 0,0 0-1,-25-25-15,25 0 16,-1 0 0,1 25-1,0-24 1,0 24-16,-25-25 15,25 25 1,-25-25 0,24 25-16,-24-25 15,25 25-15,-25-25 16,25 25 0,-25-24-1,25 24 32,-25-25-31,25 25-1,-25-25-15,25 25 16,-25-25 0,24 25-16,-24-25 15,25 25-15,-25-24 16,25 24-1,-25-25-15,25 25 16,0-25 0,-1 25-16,-24-25 15,25 25 1,0-25 0,0 25-1,-25-24 1,25 24-16,-1-25 15,-24 0 1,25 25 0,-25-25-1,25 25-15,-25-25 16,25 25-16,0 0 16,-25-24-16,24 24 15,-24-25-15,25 25 16,0-25-16,25 0 15,-26 0 1,-24 1-16,25-1 16,0 25-16,0-25 15,0 0-15,24 0 16,-24 1-16,-25-1 16,25 0-16,0 0 15,-1 25 1,1-25-16,0 0 15,-25 1 1,50-1 0,-50 0-16,24 0 15,1 0 1,0 1 0,0-1-1,0 0 1,-1 0-1,1 25 1,-25-25 0,25 25-16,-25-24 15,25 24-15,-25-50 16,50 25-16,-26 0 16,1 25-1,0-49-15,0 24 16,0 0-1,-1 25 1,1-25-16,0 25 16,-25-24-16,25 24 15,0-25 1,-1 25 0,1 0-16,-25-25 15,25 25-15,0-25 16,0 25-16,-25-25 15,24 25 1,-24-24-16,25 24 16,-25-25-1,25 25-15,-25-25 16,25 0 0,-25 0-1,25 25 1,-25-24-1,24 24 1,-24-25 0,25 0-16,-25 0 15,0 0 1,25 1-16,0-1 16,0 25-1,-25-25 1,0 0-1,24 0 1,-24 0 0,0 1-16,25 24 15,-25-25 1,0 0-16,25 0 0,-25 0 16,0 1-16,25-1 15,-25 0 1,0 0-16,0 0 15,0 1 1,0-1 15,25 25 235,-1 0-250,-24 25-1,25-1-15,-25 1 16,50 25-16,-50-25 15,25 24-15,-1 1 16,-24-25-16,25-1 16,0 26-1,0-25-15,-25 0 16,25 0-16,-25-1 16,0 1-16,25 25 15,-1-25 1,-24-1-1,0 1-15,0 0 16,25 0 0,-25 0-1,0-1-15,0 1 16,25 0 0,-25 0-1,25-25 1,-25 25-1,0-1-15,25-24 16,-25 25 0,0 0-1,24-25-15,-24 25 16,25-25 15,-25 25-15,25-25-1,-25 24 1,25-24-16,-25 25 31,25-25-31,-25 25 16,24-25 0,1 25 62,0-25-63,0 0 1,0 0 0,-1 0 15,1 0-16,0 0-15,0 0 32,0 0-32,-1 0 0,1 0 31,-25-25-31,25 25 16,0 0-16,0 0 15,-1-25-15,1 25 47,-25-25-47,25 25 16,0 0-1,0 0-15,-1-24 16,1 24 0,0-25-1,0 25 1,0 0 15,-1 0-15,-24-25-1,25 25 1,0 0-16,0 0 16,0 0-1,0 0 16,-1 0 1,1 0-17,-25-25 1,25 25 0,-25-25 15,25 25-31,0 0 15,-1 0 17,1 0-17,-25-24-15,25 24 16,0 0 0,0-25 77,-1 25-77,1 0 0,0 0-1,0-25 16,0 25-31,-1 0 32,1 0-17,0-25 17,0 0 14,0 25-30,-1 0 0,1-24 77,0 24-61,0 0-32,0 0 62,-1 0-46,1 0-1,-25 24 17,25-24-32,0 0 15,-25 25-15,25-25 16,-25 25-16,24 0 16,-24 0-16,0-1 15,25-24-15,-25 25 16,25 0-1,0 0 17,-25 0-32,25-1 15,-25 1 1,24-25 0,-24 25-1,25 0 1,0 0 15,-25-1 0,25-24-15,0 25 46,-1-25-46,-24 25 0,25 0-16,0 0 15</inkml:trace>
</inkml:ink>
</file>

<file path=ppt/ink/ink6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1:20:00.81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8508 12750 0,'25'0'62,"0"0"-46,-1 0-16,1 0 16,0 0-16,0 0 15,24 0-15,1 0 16,-25 0-16,0 0 16,24 0-16,1 0 15,-1 0-15,1 0 16,-25 0-16,25 0 15,-26 0-15,1 0 16,25 0-16,-25 0 16,24 0-16,-24 0 15,25 0 1,-26 0-16,26 0 16,-25 0-16,0 0 0,-1 0 15,26 0 1,0 0-16,-26 0 15,1 0-15,0 0 16,25 0 0,-26 0-16,1 0 15,0 0-15,25 0 16,-1 0-16,1 0 16,-1 0-16,1-25 15,0 25-15,-1-25 16,1 25-16,-25 0 15,0 0-15,-1 0 16,1 0-16,0 0 16,0 0-16,0 0 15,24 0 1,-24 0-16,0 0 16,24 0-16,-24 0 15,0 0-15,25 0 16,-1 0-1,-24 0-15,25 0 16,-26 0 0,26 0-16,0 0 15,-26 0 1,1 0-16,0 0 16,25 0-16,-1 0 15,-24 0-15,25 0 16,-26 0-16,1 0 15,25 0-15,0 0 16,-26 0-16,26 0 16,-25 0-16,0 0 15,24 0-15,-24 0 16,0 0-16,24 0 16,-24 0-16,0 0 15,25 0-15,-26 25 31,1-25-31,25 0 16,-25 25-16,24-25 16,-24 0-16,25 24 15,-26 1 1,1-25 0,25 0-16,-25 0 0,-25 25 15,24-25-15,26 0 16,-25 0-1,0 0-15,-1 0 16,1 25 0,0-25-16,0 0 15,25 0-15,-26 0 16,26 0-16,-25 0 16,0 0-16,-1 0 15,1 0-15,0 0 16,0 0-16,24 0 15,-24 0 1,0 0-16,25 0 16,-26 0-1,1 0 1,0 0-16,0 0 16,0 0-1,-1 0-15,1 0 16,0 0-16,0 0 15,0 0-15,-1 0 16,1 0 0,0 0-16,0 0 15,0 0 1,-1 0 0,1 0-16,0 0 15,0 0 1,0 0-1,24 0-15,-24 0 16,0 0-16,0 0 16,0 0-16,-1 0 15,26 0-15,-25 0 16,24 0-16,-24 0 16,0 0-16,0 0 15,0 0-15,-1 0 16,1 0-16,25 0 15,-1 0-15,-24 0 16,25 0-16,-25 0 16,-1 0-16,1 0 15,0 0-15,0 0 16,24 0-16,-24 0 16,0 0-16,0 0 15,0 0 1,-1 0-1,1 0-15,0 0 16,0 0 0,0 0 15,-1 0 0,1 0 32</inkml:trace>
</inkml:ink>
</file>

<file path=ppt/ink/ink6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1:21:19.65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4242 12179 0,'-25'25'187,"-25"-25"-171,25 50 0,-24-26-16,-1 1 15,50 0-15,-25-25 16,1 0-16,24 25 16,-25 24-1,25-24 16,-25-25-15,25 25 0,-25-25-1,25 25 17,-25-25-17,25 25 1,0-1 15,-24-24-15,24 25-16,-25-25 15,25 25-15,0 0 32,0 0-32,-25-25 15,25 24-15,0 26 16,0-25-16,0 24 15,0-24-15,0 0 16,0 25-16,0-26 16,0 26-16,0-25 15,0 0 1,0-1 0,25-24-1,0 25 1,-1 0-1,1 0 17,0 0-17,0-1 1,0-24 0,-1 25-1,1-25 16,0 0 63,-25 25-78,25-25-1,0 0 79,-1 0-78,26 0-1,-25 25 64,0-25-64,24 0-15,-24 25 16,25 0-16,-1-25 15,26 24-15,-26 1 16,1-25-16,24 25 16,-24 25-16,-25-50 15,24 0 1,-24 0-16,0 0 31,0 0 16,0 0-16,-1 0-15,1 0-16,0 0 16,0 0-16,24 0 15,1 0-15,24 0 16,-24 0-16,-25 0 15,24 0-15,-24 0 16,0 0 0,0 0-16,0 0 15,-1 0 1,1 0-16,0 0 16,0 0-1,24 0-15,-24 0 16,0 0-16,25 0 15,-26 0-15,1 0 16,25 0-16,-1 0 16,1 0-16,-25 0 15,0 0-15,0 0 16,-1 0-16,1 0 16,0 0-1,0 0 1,0 0-16,-1-25 15,26 25 1,-25-25-16,24 25 16,1 0-16,0 0 15,-26 0-15,26 0 16,0 0-16,-26 0 16,1 0-16,0 0 15,0 0-15,0 0 16,-1 0-16,26 0 15,0 0-15,24 0 16,-24 0-16,-1 0 16,26 0-16,-26 0 15,51 0-15,-26 0 16,0 0-16,26 0 16,-1 0-16,-50 0 15,26 0-15,-1 0 16,-24 0-16,24 0 15,-24 0-15,24 0 16,-24 0-16,24 0 16,1 0-16,24 0 15,-25 0 1,26 0-16,-1 0 0,0 0 16,25 0-1,0 0-15,0 0 16,-25 0-16,25 0 15,0 0-15,0 0 16,25 0-16,-25 0 16,0 0-16,0 0 15,-74 0-15,49 0 16,-49 0-16,24 0 16,-24 0-16,24 0 15,1 0-15,-1 0 16,0 0-16,26 0 15,-51 0-15,26 0 16,-1 0-16,0 0 16,1 0-16,24 0 15,-49 0 1,49 0-16,-25 0 0,-49 0 16,25 0-16,-1 0 15,26 0-15,-1 0 16,-24 0-16,-1 0 15,1 0 1,0 0-16,-1 0 0,26 0 16,-1 0-16,25 0 15,0 0 1,-24 0-16,49 0 16,-25 0-16,0 0 15,1 0-15,-26 0 16,-24 0-16,24 0 15,-24 0-15,-1 0 16,1 0-16,-1 0 16,-24 0-16,25 0 15,-25 0 1,-1 0-16,1 0 16,0 0-1,25 0 1,-25 0-16,24 0 15,1-25-15,-1 0 16,1 25-16,0-24 16,24-1-16,0 25 15,1-25-15,-26 0 16,26 0 0,-26 25-16,26-25 0,-26 25 15,-24-24-15,0 24 16,0 0-1,0 0-15,-25-25 16,24 25 0,1 0-16,0 0 15,0-25 1,0 25 0,-1 0-1,-24-25 1,25 25-16,0 0 15,0-25 1,0 25-16,-25-24 16,25 24-16,-1-25 15,1 0 1,0 0-16,0-24 16,0 24-16,24-25 15,-24 1-15,0 49 16,0-25-16,-1 0 31,1 0-31,0 25 16,0-25 156,-25 1-157,0-1 1,0 0-1,25 0-15,-25 0 32,0 1-17,0-1 1,0 0 78,-25 25-63,0 0 0,0-25-15,0 25-1,1-25 1,-26 25-16,50-24 16,-25 24-16,-24 0 15,24-25-15,0 25 16,-25-25-16,26 25 16,-26 0-16,25-25 15,-25 25-15,1 0 16,24 0-1,0-25-15,-24 25 16,24-24 0,0 24-16,0 0 0,-24 0 15,24-25-15,-25 25 16,25 0 0,-24-25-16,24 25 15,0 0 1,0 0-1,-24 0-15,24 0 0,-49 0 16,24 0 0,-24 0-16,24 0 15,0 0-15,1 0 16,24 0-16,-25 0 16,1 0-16,-1-25 15,0 25-15,-24 0 16,24-25-16,-24 25 15,24 0-15,1-25 16,-50 25-16,49 0 16,-24 0-16,24 0 15,0 0-15,1-24 16,-1 24-16,1 0 16,-1 0-16,25 0 15,0 0-15,-24 0 16,24 0-16,-25 0 15,1 0-15,24 0 16,-25 0 0,1 0-16,-26 0 15,-24 0-15,25 0 16,-50 0-16,0 24 16,0-24-16,-50 25 15,50 0-15,0 0 16,49-25-16,1 0 15,-25 0-15,49 0 16,-24 0-16,-25 0 16,-1 0-16,1 0 15,0 0-15,0 0 16,-1 0-16,1 0 16,-25 0-16,0 0 15,0 0-15,25 0 16,0 0-16,0 0 15,-25 0 1,-1 0-16,26 0 0,-25 0 16,50 0-16,-50 0 15,49 0-15,1 0 16,0 0-16,-1 0 16,26 0-16,-1 0 15,0 0-15,1 0 16,-1 0-16,-24 0 15,24 0 1,0 0-16,-24 0 0,24 0 16,-24 0-1,24 0-15,-24 0 0,0 0 16,-1 0-16,1 0 16,-1 0-1,26 0-15,24 0 16,-25 0-16,26 0 15,-26 0-15,25 0 16,-24 0-16,-1 0 16,0 0-16,1 0 15,-1 0-15,0 0 16,1 0-16,-1 0 16,1 0-16,-1 0 15,0 0-15,1 0 16,24 0-16,0 0 15,-24 0-15,24 0 16,0 0-16,0 0 16,0 0-16,-24 0 15,24 0-15,0 25 16,-24-25 0,24 25-16,0-25 15,-49 0-15,24 0 0,-25 0 16,1 0-16,0 0 15,-1 0-15,26 0 16,-26 0 0,26 0-16,-1 0 15,25 0-15,0 0 16,1 0-16,-1 0 16,0 0-16,0 0 15,0 0-15,-24 0 16,24 0-16,-25 0 15,1 0-15,-1 0 16,25 0-16,-24-25 16,24 25-16,0 0 15,0 0-15,0 0 16,1 0 0,-1 0-1,0 0 48,0 0-48,0 0 1,1 0-16,-1 0 16,-25-25-16,1 0 15,-1 25-15,0 0 16,26 0-16,-1-25 15,-25 25-15,25 0 16,25-25-16,-24 25 78,-1 0-31,0 0-31,0 0-16,0 0 15,-24 0-15,24 0 16,0 0-16</inkml:trace>
</inkml:ink>
</file>

<file path=ppt/ink/ink6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1:22:24.30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9203 6003 0,'24'0'78,"-24"49"-62,50 1-1,-50 0-15,25 24 16,24 0-16,-24 26 16,50 24-16,-26 0 15,26 24-15,-1 1 16,-24 0 0,-1 0-16,1 0 0,-1-25 15,-24-25 1,0-25-16,0-24 15,-25 0-15</inkml:trace>
</inkml:ink>
</file>

<file path=ppt/ink/ink6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1:22:25.61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11633 13791 0,'25'25'62,"0"-74"-46,-25-1-16,25-124 16,24-49-16,-24-25 15,50-25-15,-1 0 16,-24 1-16,24-1 15,-24 25-15,-1 24 16,1 26-16,-25 49 16,0 25-16,-25 50 15,0-26-15,24 51 16,-24-50-16,0-25 16,0 24-16,0 26 15,0-25-15,0 24 16,0 1-16,0 49 15,0-49 1,0 24-16,0 25 16,0 0-16,0-24 0</inkml:trace>
</inkml:ink>
</file>

<file path=ppt/ink/ink6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1:22:27.24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12229 9674 0,'-25'0'63,"0"0"-48,0 0 1,0 0 0,1 25-1,-1 24 1,-25 1-16,25-1 15,-24 1-15,-1 0 16,50-1-16,-49 1 16,49-25-16,-25 0 15,25 24-15,-25-24 16,25 25-16,0-26 16,-25 1-16,25 0 109,25-75-62,49-24-32,-24-25-15,49-50 16,-24 25-16,49 0 0,-50 0 16,50 25-1,-49-25-15,-1 49 16,-49 1-16,0 24 16,-1 25-16,1 1 15,-25-1-15,25 0 16,-25 0 46,25 25-62,0 0 16,-1 0 0,1 0-1,0 0-15,25 50 16,-26-1-16,26 26 15,0-1-15,-1 25 16,1 1-16,-25 24 16,24 0-16,-24 0 15,25 24 1,-1-23-16,-24-26 16,25-25-16,-50 1 0,0-51 93,0 1-77,-50-25 15,1 0-15,-1 0-16,-49 0 15,-25-25-15,0 1 16,-25-1-16,-25 0 16,-24 25-16,49 0 15,0 0-15,25 0 16,50 0-16,-26 0 16,51 0-16</inkml:trace>
</inkml:ink>
</file>

<file path=ppt/ink/ink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0:44:15.09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23614 10120 0,'25'0'79,"0"0"-79,-1 0 15,26 0-15,0 0 16,24 50-1,25 49-15,25 0 0,-24 25 16,-1 0-16,0 25 16,25-25-1,-25 0-15,0-25 16,-24-24 15,-50-25-31,-1-50 16,1 0-16,25-25 15,24-50-15,50-49 16,0-25-16,25-24 16,0-26-16,0-24 15,0 25-15,0-50 16,-1 24-16,-24 51 16,-49 24-16,-1 50 15,-24 24-15,-1 1 16,-24-25-16,25 24 15,-25 1-15,-1 24 16,-24 1-16,25 24 16,0 0-16,-25 0 15,25 0-15,-25 1 16,25-26-16,-1 25 16,1 25-16,0-49 15,0 24-15,24 0 16,-24-25-1,0 1-15,25 49 16,-50-25-16,24 0 31,1 0-15</inkml:trace>
</inkml:ink>
</file>

<file path=ppt/ink/ink7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1:22:30.20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9451 7218 0,'0'25'79,"0"0"-64,49 0 1,-49-1-1,50 51-15,-1-26 16,1 1-16,-25-25 16,24 24-16,1-24 15,0 25-15,-1-1 16,1 1-16,-1 0 16,-24-26-16,25 1 15,-25 25-15,0-25 16,24-1-16,1 26 15,-1-25 1,1 0-16,-25 24 0,24 1 16,1-25-1,-25 0-15,24 24 16,-24-24-16,0 0 16,25 0-16,-50-1 15,24 1-15,-48-50 172,24-24-156,-50 24-16,50-25 15,-25-24-15,0 24 16,25 1-16,0-26 16,-24 26-1,24-26-15,-25 50 16,25-24-16,0 24 0,0 0 15,0 0 1,0 1-16,0-1 16,0 0-16,0 0 15,0 0-15,0-24 16,0 24-16,0 0 16,0 0-16,0 1 15,0-1-15,0 0 16,0 0-1,0 0 1,0 1-16,0-1 16,0 0-16,0 0 15,0 0-15,0 1 16,0-1 0,0 0-16,0 0 15,0 0 1,0 1-16,0-1 15,0 0 1,0 0 31,0 0-16,0 1-31,0-1 31,0 0 16,0 0-15,-25 0-17,25 0 1,0 1 15,0-1 0,-25 25-15,25-25 0,0 0-1,0 0 1,0 1 31,-25 24 218,-24 0-265,24 0 16,0 0 0,-24 0-16,24 0 15,-50 24-15,1 1 0,-25 25 16,-1-25-1,1 24-15,0-49 0,49 25 16,-24 0 0,24 0-16,1 0 15,-1-1-15,25 1 16,1-25-16,-26 25 16,0 0-16,26 0 15,-26-1-15,25-24 16,0 25 15,1-25-15,-1 25-16,0 0 15,0-25 1,25 25 0,-25-25-1,25 24-15</inkml:trace>
</inkml:ink>
</file>

<file path=ppt/ink/ink7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1:22:39.67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10344 7615 0,'0'25'187,"0"-50"-155,-25 25-32,25-25 15,-25 0 1,25 1-16,0-26 16,-25 0-1,25 1-15,0 24 0,-25 0 16,25 0-1,-24-24-15,24 24 16,0-25-16,-25 26 16,25-1-1,0 0-15,0 0 16,0 0-16,0 1 16,0-1-1</inkml:trace>
</inkml:ink>
</file>

<file path=ppt/ink/ink7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1:23:32.77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13196 10096 0,'0'-25'62,"0"0"-62,0 0 16,0 0-1,0 0 1,0 1 0,-25-1-16,25 0 15,0 0-15,-25 0 16,1 1-16,24-26 16,0 25-16,-25 0 15,25 1 1,-25-1-1,0 25 32,25-25-15,0 0-1,-25 25-31,25-25 15,0 1 1,-24-1 0,24 0-1,0 0 32,0 0-31,-25 1-1,25-1 1,0 0 0,0 0 15,0 0 94,-25 25-109,25-24 77,0-1-77,-25 0-16,25 0 16,-25 25-1,25-49 1,-24 49 78,24-25-79,0 0 16,-25 25-31,0 0 282,0 50-267,0-26 1,1-24 0,-1 25-16,0 0 15,25 0-15,-25 0 16,0 24-16,1-24 15,24 0 1,-25 0 0,25-1-1,-25-24 1,25 25-16,-25-25 16,25 25-16,0 0 15,-25-25 1,25 25-16,-24-1 31,-1 1 0,0-25 1,25 25-32,-25-25 15,-24 25-15,24 0 16,0-1-16,0 1 15,25 0 1,-25-25-16,25 25 78,0 0-62,-24-25-1,24 24-15,-25 1 16,25 0 0,-25-25-16,0 25 31,25 0 63,-25-1-79,25 1-15,0 0 219,25-25-203,0 0-1,0 0 1,0 0 0,-1 0-1,-24 25 1,25-25-1,0 0-15,0 0 16,0 0 0,-1 0-16,1 0 15,0 0 1,0 0-16,0 0 16,-1 0-1,1 0 1,0 0-1,0 0 1,0 0 0,-1 0 15,1 0-15,0 0-16,0 0 15,0 0 1,-1 0-1,1 0-15,0 0 16,25 0 0,-26 0-16,26 0 0,-25 0 15,0 0 17,-1 0 14,1 0-30,-25-25 297,0 0-298,0 0-15,-25-24 16,25 24-1,0 0 32,0 0-31,0 1 0,0-1-1,0 0 16,0 0-15,-24 25 0,24-25-1,0 1 95,-25 24-95,25-50 63,-25 50-62,25-25-16,-25 25 31,25-25-31,0 1 32,0-1 77,-25 25-78,25-25 125,-24 25-124,-1 0 30,0 0-62,0 0 16,0 50-16,-24-26 0,24 1 15,0 0 1,-24 0-16,24 0 0,0-1 16,0 1-1,25 0-15,-25 25 16,1-50-16,-1 24 16,25 1-1,0 0 173,0 0-157,0 0-31,25-1 47,24-24-32,-49 25-15,25-25 32,0 0 30,0 0-62,-1 0 16,1 0-1,0 0 17,0 0-17,24-25-15,-24 25 16,0 0 0,0 0-1,0 0 16,-1 25 1,1-25 77,-25 25-109,25-25 16,0 25-1,0-25 1,-25 25 0,24-25 62,1 25-63,0-1 17,0 1 14,0-25-30,-25 25 0,24-25-1,-24 25 48,0-50 124,0 0-171,-24 25 0,24-25-1,-25 1 1,0-1 62,25 0-78,-25 0 16,0 25-16,25-25 31,0 0-16,0 1 1,0-1 0,-24 25 62,24-25-63,-25 25 1,25-25-16,0 0 16,0 1 15,-25 24 63,25-25-79,-25 0 17,25 0-17,-25 25 1,25-25-1</inkml:trace>
</inkml:ink>
</file>

<file path=ppt/ink/ink7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1:23:37.38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12626 10393 0,'0'-25'141,"-25"50"-16,0 25-109,-25-1-16,50 1 15,-49-25-15,49 24 16,-25-24-16,25 25 16,-25-25-16,0 24 15,25-24 157,0 0-156,0 0-1,-24-1 1,24 1 0,0 0-1,-25 0-15,25 0 16,0-1-1,-25 1-15,25 0 16,0 0 0,0 0 249,-25 24-249,25 26-16,-25-26 16,25 1-16,0-25 15,-24 24-15,24-24 16,0 0-16,-25 0 15,25 0 95,0-1-110,-25 1 31,25 0-31,0 0 47,0 0-16,0-1-15,0 1-1,0 0 17,0 0-17,-25 0 1,25-1 15,0 1-15,-25 25-1,25-25-15,0-1 16,0 1 0</inkml:trace>
</inkml:ink>
</file>

<file path=ppt/ink/ink7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08-23T01:25:43.76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3249 6127 0,'-24'0'16,"-1"0"15,25-25-15,-25 25-1,0 0 32,0 0 0,1 0-16,-26 0-15,25 0 0,0 0-16,1 0 15,-1 0 1,0 25-16,-49 0 16,49-25-16,0 24 15,25 1 1,-25 25-1,0-25-15,1-1 0,24 26 16,-50-25 0,25 74-1,25-74 1,-25 0-16,25 24 16,0 1-16,-25-25 15,25 24 1,0 26-1,0-51-15,0 51 0,0-25 16,0-26 0,0 51-16,0-26 15,0-24 1,0 50-16,0-26 16,0 1-1,0-1-15,0 1 16,0 24-1,0-49-15,0 50 16,0-26-16,50 26 16,-50-51-16,25 51 15,0-26 1,24 26-16,-24-50 16,0 49-16,0-24 15,-25-1 1,25-24-16,24 25 15,-24-50 1,0 25-16,-25 24 16,25-24-1,-1 0-15,1-25 16,25 25-16,-25-1 16,24-24-1,26 25-15,-26-25 16,26 50-1,-1-50-15,-49 0 16,24 0-16,75 0 31,-99 0-31,50 0 16,-26 0 0,100 0-1,-50 0-15,1 0 16,-1 0-16,-25 0 15,25 0 1,1 0 0,-26 0-16,25 0 15,-24 0-15,24-25 16,-25 25-16,75 0 16,50-25-1,272-24 1,-198-1-16,-50 0 15,-25 50-15,-123 0 344,-26 0-328,51 0-1,48 0-15,225 0 16,222 25 0,0 25-16,-74 24 15,74-74 1,-24 50 0,-422-50-1,0 0-15,-50 25 16,50-25-1,-1 0-15,-48 0 16,48 0-16,-24 0 16,-74 0-16,49 0 15,-24 0 1,24 0-16,-25 0 16,-24 0-16,24 0 15,1 0 1,-26 0-16,26 0 15,-26 0-15,26 0 16,-26 0 281,150 0-297,768-199 16,298 50-1,273-24 1,-546 123-16,-347 50 0,-372 0 15,-50 0 1,25 0 0,298 74-16,49 26 15,100 49 1,-546-100 0,-25-24-1,-75-25-15,26 50 16,-1-50-16,-49 0 265,-25 24-218,50-24-15,49 0-32,25 25 15,25-25 1,-50 0-16,50 0 15,24 50 1,-73-50 0,-26 0-1,-24 0-15,49 0 16,-25 0 0,-24 0-16,24 0 15,-24 0 1,24 0-16,26 0 15,-26 0-15,-24 0 16,49 0 0,-25 0-16,1 0 15,-51 0 1,26 0-16,-25 0 16,0 0-1,49 0-15,-24 0 16,74 0-16,-75 0 15,51 0 1,24 0-16,-25 0 16,0 0-16,25 0 15,25 0 1,-50 0 0,0 25-16,-74-25 250,0 0-188,74 0-46,50-50-1,25 25 1,-75-24-16,0 24 16,25 0-16,-25 25 15,-24-50-15,24 26 16,25 24-1,-74-50-15,74 50 16,-75-25 0,26 25-16,-51 0 15,1 0-15,0-25 16,49 25 0,-49 0-16,0 0 15,25-24-15,24-26 16,-49 50-1,49-25-15,1 0 16,-50-24 0,-1 49-16,1-25 15,0 25 1,0-25-16,-25 0 16,25 25-1,-1-25-15,26 25 16,-25-24-16,0 24 15,-1-25-15,1-25 16,0 50 0,-25-25-16,25 25 15,-25-24 1,49 24 0,-49-25-16,25 25 0,-25-25 15,25-49-15,-25 49 16,0-25-1,0-24-15,0 49 16,0-25 0,0 26-1,0-26-15,0 25 16,0 0-16,0-24 16,0-26-1,0 1-15,0 24 16,-50-74-1,26 50 1,-1-1-16,25 51 16,-50-1-1,25-25 1,25 1-16,-24 24 16,24 0-16,-25 25 15,0-25 1,-49-99 15,49 75-31,25-26 16,-25 50-1,0-24-15,0-1 16,25 25-16,-24 1 16,-26-1-1,50 0-15,-25 0 16,25 0-1,-25 25 1,25-49-16,-25 49 16,1-25-1,-1 25 1,0 0 0,-25-25-1,26 25 1,-1 0-16,-25 0 15,25 0 1,-24 0-16,24 0 16,0 0-16,-24 0 15,24 0-15,-25 0 16,25 0-16,1 0 16,-26 0-1,25 0-15,0 0 16,-49 0-1,49 0-15,-49 50 16,24-25-16,25-25 16,-49 24-1,-1 26-15,26-50 16,-26 25-16,1 0 16,24-25-1,26 24-15,-51-24 16,1 50-1,24-50 1,-24 25-16,-25-25 16,24 49-16,26-49 15,-26 25-15,-49 0 16,74-25 0,-24 0-16,24 50 15,-24-50 1,-25 0-16,24 24 15,26-24-15,-26 0 16,-24 50 0,25-50-16,-1 0 15,26 0-15,-75 25 16,74-25 0,-24 0-1,-26 0-15,51 0 16,-26 0-16,1 25 15,-25-25 1,24 0-16,26 0 16,24 0-16,-49 0 15,49 0 1,0 0-16,0 0 16,0 0-16,1 0 265,-26 0-234,0 0-15,-98 0 0,48 0-16,-98 0 0,49 0 15,0 0 1,-49 0-16,49 0 16,50 0-1,-50 0-15,25 0 16,25 0-1,49 0-15,-74 0 16,25 0-16,0 0 16,-25 0-1,24 0-15,1 0 16,25 0 0,-26 0-16,26 0 15,-25 0-15,0 0 16,-1 0-1,-172 0 1,172 0-16,1 0 16,-25 0-1,25 0-15,49 0 16,-24 0-16,-1 0 16,51 0-1,-1 0 1,0 0-16,-25 0 281,-74 0-265,-173 0-16,-299-25 15,-73-25-15,-596-123 32,620 123-17,49-49-15,1 49 16,248 1-16,148 49 15,-421-75 1,99 25-16,125 50 16,247 0-16,0 0 15,50 0 1,24 0-16,-24 0 16,74 0-16,-49 0 15,49 0 1,0 0 281,-24 0-297,-26 25 15,1 0 1,-125 0 0,125-25-1,-25 50-15,-25-50 16,24 24-16,1-24 15,25 50 1,-25-50 0,-25 25-16,74-25 0,-74 0 15,25 49 1,-1-49-16,-24 0 16,75 0-1,-75 25-15,25-25 16,49 0-16,-24 50 15,49-50 1,-50 0-16,51 0 31,-1 0-15,-25 0 187,-24 0-187,-75 0-1,-50 0-15,-396 0 16,74 0 0,-74-50-16,0 50 15,74-49 1,-25-1-16,149 50 15,50-50 1,198 50-16,-49 0 16,98 0-16,1 0 15,0 0-15,25 0 16,24 0 0,0 0-1,1 0-15,24 0 16,0 0-16,0 0 15,-24 0 251,-1 0-250,-24 0-1,49 0 1,-25 50 0,1-50-16,24 25 15,0-25-15,0 25 31,0-25-31,1 0 16,24 24-16,-25-24 16,0 25-1,-25-25 1,50 25 15,-24-25-15,24 25 15,-25-25-15</inkml:trace>
</inkml:ink>
</file>

<file path=ppt/ink/ink7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08-23T01:29:10.45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1736 9847 0,'-24'0'250,"-51"50"-250,25-50 15,-24 0 1,24 25 0,-24-25-16,0 0 0,74 25 31,-25-25-31,0 0 0,0 0 16,25 0-1,-25 0-15,25 24 16,-24-24-16,-1 0 15,0 25 1,-25 25 0,26-50-1,-1 25 1,0 0 15,0-25-15,25 24-16,0 1 31,-25 0-15,25 0-1,0 0 1,-24-25 0,24 49-16,0-24 15,0 0-15,0 0 16,-50-1-16,50 1 15,0 0 1,0 25 0,-25-1-1,25-24-15,0 49 16,0-49 0,-25 25-16,25 74 15,0-75 1,0 1-1,0-25-15,0 0 16,0-1 0,0 51-1,0-50-15,0-1 16,0 26 0,0 25-1,0-1-15,0-24 0,0 24 16,0-24-1,0-1-15,0-24 16,0 0 0,25 0-16,-25-1 15,0 1-15,0 0 16,50-25 0,-25 74-16,-1-49 15,1 0 1,0 0-16,0 49 15,49-49-15,1 49 16,-1-49 0,0 50-16,26-26 15,-26-24 1,-24 0-16,24 25 16,1-26-16,-1 26 15,-24-50 1,-26 0-16,51 25 15,-50-25 1,-1 0-16,1 0 297,50 0-281,123 0-1,397 0-15,298 0 16,50 0-1,24 0-15,-371 49 16,-200-49-16,-197 0 16,-50 0-1,-50 25-15,25-25 16,-25 50-16,-24-50 16,24 25-1,-25-25-15,-24 0 16,-25 49-16,49-49 15,-49 0 1,0 0 328,24 0-329,75 0-15,273 0 16,521 0 0,818 0-16,149 0 15,-272 0 1,-75 149-16,-670-75 16,-347-24-16,-372-50 15,-75 0 1,-24 0-16,24 0 15,-49 0-15,0 0 32,-1 0 280,51 0-312,74-25 16,74-24-1,50 24-15,-75 25 16,-49-50 0,0 50-16,-50 0 15,25 0-15,-74 0 16,24 0 0,0-25-16,26 25 15,-51 0-15,26 0 16,-1 0-16,-24 0 15,24 0 1,-24 0-16,24 0 16,-49 0-1,25 0-15,24 0 16,-24 0-16,24 0 16,25 0-1,-24 0 1,-1 0-16,-49 0 265,24-49-265,26-1 16,49-24 0,-25-1-16,-24 26 15,-1-26-15,0 26 16,-49-1 0,25 25-16,-25 0 15,-1 1 1,26-1-16,-25 0 15,0-25-15,-1 26 16,26-51 0,0 50-1,-50-24 1,24 24 0,-24 0-16,25 25 15,-25-25-15,0 1 16,25 24-1,-25-25-15,0 0 16,0-25 0,0 26-1,25-1-15,-25-25 16,0 25-16,25-49 16,-25 49-16,0-24 15,24-1 1,-24 25-1,0 0-15,0 1 16,0-1-16,50 0 16,-50 0 15,25 25 0,-25-50-15,25 50-16,0 0 31,-1 0-15,1 0-16,0 0 15,25 0 1,-26 0 0,1 0 15,0 0 0,-25-24-15,0-1-1,0 0 1,0 0 15,0 0-15,0 1-1,0-26 17,-25 25-17,25 0 32,0 1 0,-25-1 172,25 0-204,-49 0 1,24 0-16,0-24 16,0 24-16,1 0 15,-51-24 1,50-1 0,-99 0-16,50 1 15,24 49 1,-24-25-16,-50 0 15,99 25 1,-49-49 0,49 49-1,0 0-15,-49 0 16,-26-25-16,1 25 16,-25-50-1,25 50-15,24 0 16,-24-25-16,25 25 15,24 0 1,-49 0-16,25 0 16,-1-24-16,26 24 15,-26 0 1,26 0-16,24 0 16,-50 0-1,51 0 1,-26 0-16,0 0 203,1 0-187,-100 24-1,-521-24-15,-322 0 16,-347 0-1,371 0 1,323 0-16,50 0 0,198 0 16,248 0-1,-198 0 1,198 0-16,0 0 16,50 0-1,-25 0-15,74 0 16,-24 0-1,24 0-15,26 0 16,-26 0-16,25 0 31,0 0 172,-24 50-203,-100-50 16,0 0 0,-372 74-16,-74-74 15,74 0 1,-546 0 0,795 0-16,73 0 15,1 0 1,24 0-16,124 0 15,-49 0 1,25 0-16,24 0 16,1 0-16,-1 0 31,25 0-15,0 0-16,-49 0 203,-25 0-188,-100 0 1,-148 50-16,-50-50 16,199 0-1,-1 0-15,-74-25 16,1 25-16,48-25 15,75 25 1,-49-49-16,49 24 16,0 25-1,25-50-15,25 50 16,25 0-16,24-24 16,-24 24-1,49 0-15,0 0 16,0 0-1,-49 0 189,24 0-189,-99 0 1,1 0-16,24 0 15,0 0-15,-50-50 16,75 50 0,49 0-16,-74-25 15,25-24 1,24 49-16,-24-25 16,25-25-16,-25 50 15,-50-50 1,99 50-1,-24-49-15,49 49 16,-49 0 0,-1-25-1,50 0-15,1 25 16,-51 0 0,25 0-1,26 0 1,-1 0-1,0 0-15,-25 0 16,26-25-16,-51 25 31,1 0-31,24 0 16,25-24-16,-49 24 16,24 0-1,-24 0 1,49 0-16,0-25 15,1 25 1,-1 0-16,0 0 31,0-50-31,0 50 16,-24 0 0,24 0-1,0 0 16,0 0 1</inkml:trace>
</inkml:ink>
</file>

<file path=ppt/ink/ink7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08-23T01:31:47.90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1637 13791 0,'0'25'172,"-25"0"-157,-49 25 1,-1-1 0,1 1-16,24-25 15,-74 24-15,50-24 16,24 0-16,-24 24 15,-25-24 1,49 0-16,1 25 16,24-26-1,0 1-15,25 0 16,-50-25-16,26 75 16,-1-51-1,0 1 1,0 25-16,-24 74 0,24-75 15,-25 75 1,25-49-16,0-50 16,25 24-1,-24 26 1,-26-1-16,50-24 16,-25 24-16,0-49 15,25 0-15,0-1 16,-24 1-1,24 25-15,0-25 32,0 0-17,0-1-15,0 26 16,0 99 15,24-100-31,1 1 16,-25 0-1,75 49 1,-75-74 0,24-1-16,1 1 15,0-25 1,50 50-16,-1-25 16,-24-1-1,74 26-15,-75-25 16,75 24-16,-74-49 15,24 25-15,1-25 16,73 0 0,-73 0-1,-50 0 1,49 25 250,-24-25-251,148 50 1,348 99-16,992 148 31,-918-173-31,-99 25 16,-75 0-1,-297-124 1,25 24-16,-75-24 16,-49-25-1,74 50-15,-75-50 16,26 24-16,-1-24 15,-24 0 1,-26 0-16,26 0 16,0 0 265,421-124-265,1191-248-1,992-223 1,-174 223-16,-396 99 15,272 124 1,-1810 149 0,-347 0-16,-26 100 15,-74-26 1,25 0-16,-49-49 16,-26 50-1,1-51-15,-25-24 297,74 0-281,298 100-1,149-1-15,-273-50 16,-149-24-16,-25-25 16,25 50-1,0-25 1,-75-25-16,100 49 15,25 26 1,173 24-16,-24 25 31,-224-50-31,-25-49 16,1-25-16,-51 25 16,1-25-1,-25-25 220,0-24-220,25-75-15,-25 74 16,50-74-1,-26 49-15,-24 26 16,25-26-16,-25 51 16,0-26-1,0 0-15,50 26 16,-50-1 0,0-25-16,0 25 15,0-49 1,0 0-1,0 49-15,0-50 16,0 51 0,0-1-16,0-50 15,0 51 1,-25-1-16,25 0 16,0 0-16,-25 25 15,0-50 1,1 1-1,-1 24-15,0 0 16,-49 25 0,49-25-16,-50-24 15,1-1 1,49 25 0,0 1-16,-49 24 15,49-25 1,0 0-16,1 0 15,-1 0 1,-50-24 0,51-1-16,-1 1 0,0 24 15,25 0 1,-25 0-16,-24 0 16,24 1-1,0 24 16,0 0-31,-24 0 250,-26 0-234,-24 0-16,0 0 16,-100 0-1,75-50-15,-25 50 16,1 0-16,48 0 16,-49 0-1,1 0-15,48 0 16,-24 0-1,25 0 1,0 0-16,25 0 0,24 0 16,-24 0-1,24 0-15,-24 0 16,-1 0-16,-49 25 31,50 0-31,24-25 16,-24 24-1,49-24-15,0 50 16,0-50-16,-49 0 203,-125 0-187,-594 0-16,-448-50 15,-172-123 1,147 24-16,374 25 16,222 74-16,25 50 15,99 0-15,397 0 16,1 0 0,-51-49-1,75 49 1,74 0-16,-24 0 15,24 0 1,26 0-16,-1 0 16,-25 0-1,50 24-15,-25-24 188,1 0-173,-26 25 1,-148-25-16,-423 149 16,-98-74-1,0-26-15,123 1 16,-73-1 0,148 1-16,372-50 15,-25 50-15,125-50 16,-50 0-1,24 0-15,50 0 16,-24 0 0,-1 0-16,25 0 0,0 0 31,1 0 141,-26 0-172,-24 0 31,-26 0-31,-24 0 0,-24-50 16,-1 0-1,0 26-15,25-26 16,-75 0 0,75 1-1,25 24 1,25 25-16,24-50 15,-24 50-15,-1 0 16,26-25 0,-26 25-16,26 0 15,-26-24 1,-24 24 0,50 0-16,24 0 15,-50-50 1,50 50-16,1 0 15,-1 0-15,-25 0 16,25 0 0,-24-25-16,24 25 15,0 0-15,-24 0 16,24-25 0,0 25-16,0 0 15,0-24 1,1 24-16,-51 0 15,75-25 1,-49 25-16,-1 0 16,25 0-1,-49 0 1,24 0-16,1 0 16,-1-50-16,25 50 15,-74-25 1,74 25-1,0 0 1,0-24-16,-49 24 16,74-25-16,-25 25 15,0-25 1,1 25 0,-1 0-16,0-25 15,0 25 1,-24 0-1,24-25-15,0 25 32,0 0-32,0 0 31,1 0-31,-1 0 31,-25 0-31,25 0 16,1 0-1,-1 0-15,0 0 0,0 0 32,0 0-32,-24 0 15,24-49 1,0 49-16,0 0 16,1 0-1,-1 0-15,0 0 16,0 0-1,-24-25 1,24 25 0</inkml:trace>
</inkml:ink>
</file>

<file path=ppt/ink/ink7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08-23T01:34:08.30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23316 15925 0,'0'24'266,"0"1"-251,25 50 1,0-51-16,49 51 16,-49-26-16,0-24 15,25 50 1,-26-51-16,1 1 15,0 0 1,0 0 0,-25 25-1,25-50 1,24 0 15,-24 0 16,-25-25 16,0 0-48,0 0 1,-25-25-16,0-98 15,-24-26 1,24 25-16,-25-49 16,-24 24-16,24 25 15,50 25 1,-24 25-16,24 0 16,0 0-16,0-50 15,0 25 1,0 74-16,0-74 15,0 75-15,0 24 16,0 0 0,0-25-16,0 25 15,0 1 1,0-1 0,0 0 15,0 0 16,0 0 0,0 1-1,0-26-30,24 25-16,-24 0 16,0-24-16,0 24 15,0-25 1,0 26-16,0-1 16,0 0 15,0 0-16,0 0 17,0 1 30</inkml:trace>
</inkml:ink>
</file>

<file path=ppt/ink/ink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0:44:34.28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6003 5531 0,'-25'-24'31,"0"24"-16,-24 0 32,24 0-31,-25 49-16,0 1 16,26-25-16,-26-1 15,25 1-15,0 0 16,1-25-16,24 25 15,-25-25 1,0 25-16,-25 24 0,1-24 16,24 0-16,0 25 15,0-26 1,1-24-16,-1 50 0,25 0 16,-25-26-1,25 1-15,-25 25 0,25-25 16,-25 24-16,25 1 15,0-25 1,0 24-16,0-24 16,0 0-16,0 0 15,0-1 1,0 1 0,25 0-1,0 0 1,0-25 15,0 25-15,-1-1-16,1-24 15,0 25-15,25-25 16,-1 0-16,1 25 16,-1-25-16,51 0 15,-26 0-15,50 0 16,0 0-16,-25 0 15,-24 0-15,24 0 16,-25 0 0,1 0-16,-1 0 0,1 0 15,-1 0 1,-49 0-16,49 0 16,-24 0-16,0 0 15,-1 0-15,1 0 16,-1 0-16,26 0 15,24 25-15,0-25 16,-24 0-16,-26 0 16,1 0-16,-1 0 15,26 0-15,-26 0 16,1 0-16,0 0 16,-1 0-16,-24 0 15,25 0-15,-26 0 16,1 0-16,0 0 15,0 0-15,0 0 16,24 0-16,1 0 16,0-25-16,-1 25 15,1 0-15,-1 0 16,-24 0-16,0 0 16,25 0-1,-26 0-15,1 0 0,25 0 16,-1 0-16,26 0 15,24 0 1,-25 0-16,1 0 16,-1 0-16,-24 0 15,-25 0-15,24 0 16,1 0-16,0 0 16,-1 0-16,1 0 15,-1 0-15,1 0 16,-25 0-16,0 0 15,24 0-15,-24 0 16,25 0-16,-26 0 16,26 0-16,24 25 15,-24 0-15,24-25 16,1 49-16,-26-49 16,-24 0-16,0 0 15,0 0-15,0 0 16,0 0-1,-1 0-15,1 0 16,25 0 0,-1 0-16,26 0 0,-26 0 15,1 0 1,0 0-16,-1 0 0,26 0 16,-1 0-1,-24 0-15,-1 0 0,1 0 16,-25 0-1,-1 0-15,1 0 16,0 0-16,0 0 16,0 0-16,24 0 15,-24 0-15,0 0 16,0 0-16,24 0 16,-24 0-16,25-25 15,-1 25-15,-49-24 16,25 24-16,0-25 15,-25-25-15,0 25 16,25-24-16,0 24 16,-25-25-16,0 1 15,24-1-15,1-24 16,-25 24-16,0 1 16,0-1-16,0-24 15,25 24-15,-25 0 16,0 26-16,-25-26 15,0 25-15,1 0 16,-26 0-16,25 1 16,-24-1-1,-1 25-15,-25-25 16,26 25-16,-26-25 16,1 25-16,0-25 15,-26 1-15,51-1 16,-26 25-16,1-25 15,24 0-15,-24 25 16,24-25-16,1 25 16,-1-24-16,-49 24 15,0 0-15,-25-25 16,-25 0-16,25 25 16,-25 0-16,25 0 15,25 0-15,24 0 16,-24 0-16,25 0 15,-1 0-15,26 0 16,-26 0-16,1 0 16,24 0-16,1 0 15,-26 0-15,1 0 16,-25 0-16,-25 0 16,-50 0-16,25 0 15,0 0-15,0 0 16,50 0-1,0 0-15,25 0 16,24 0-16,-24 0 16,24 0-16,-24 0 15,24 0-15,0 0 16,1 0-16,-26 0 16,-49 0-16,50 0 15,-50 0-15,25 0 16,-1 0-16,26 0 15,0 0-15,-26 0 16,51 0-16,-1 0 16,1 0-16,24 0 15,0 0 17,0 0-17,0 0 1,1 0 15</inkml:trace>
</inkml:ink>
</file>

<file path=ppt/ink/ink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3-10-20T00:45:30.77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14238 10319 0,'0'-25'15,"25"25"1,-1-50 0,-24 26-16,50-76 15,49 1-15,25-75 16,-24 26-16,24-26 15,24-24-15,1 49 16,0-25 0,25 0-16,-50 50 15,-25-24-15,25 48 16,-50-24-16,26 50 16,-51 24-16,1 1 15,-25 24-15,-1-25 16,1 26 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2431843E-8843-41FA-B511-283B3120F118}" type="datetimeFigureOut">
              <a:rPr lang="es-PE" smtClean="0"/>
              <a:t>20/04/2024</a:t>
            </a:fld>
            <a:endParaRPr lang="es-PE"/>
          </a:p>
        </p:txBody>
      </p:sp>
      <p:sp>
        <p:nvSpPr>
          <p:cNvPr id="4" name="Marcador de imagen de diapositiva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6" name="Marcador de pie de página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72878CC8-25D2-494E-9664-06CB59D88FDD}" type="slidenum">
              <a:rPr lang="es-PE" smtClean="0"/>
              <a:t>‹Nº›</a:t>
            </a:fld>
            <a:endParaRPr lang="es-PE"/>
          </a:p>
        </p:txBody>
      </p:sp>
    </p:spTree>
    <p:extLst>
      <p:ext uri="{BB962C8B-B14F-4D97-AF65-F5344CB8AC3E}">
        <p14:creationId xmlns:p14="http://schemas.microsoft.com/office/powerpoint/2010/main" val="2009707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406400" y="695325"/>
            <a:ext cx="6197600" cy="3487738"/>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Cabeçalho 3"/>
          <p:cNvSpPr>
            <a:spLocks noGrp="1"/>
          </p:cNvSpPr>
          <p:nvPr>
            <p:ph type="hdr" sz="quarter" idx="10"/>
          </p:nvPr>
        </p:nvSpPr>
        <p:spPr/>
        <p:txBody>
          <a:bodyPr/>
          <a:lstStyle/>
          <a:p>
            <a:pPr>
              <a:defRPr/>
            </a:pPr>
            <a:r>
              <a:rPr lang="en-US" dirty="0"/>
              <a:t>Goal 2013 template proposal</a:t>
            </a:r>
          </a:p>
        </p:txBody>
      </p:sp>
      <p:sp>
        <p:nvSpPr>
          <p:cNvPr id="5" name="Espaço Reservado para Data 4"/>
          <p:cNvSpPr>
            <a:spLocks noGrp="1"/>
          </p:cNvSpPr>
          <p:nvPr>
            <p:ph type="dt" idx="11"/>
          </p:nvPr>
        </p:nvSpPr>
        <p:spPr/>
        <p:txBody>
          <a:bodyPr/>
          <a:lstStyle/>
          <a:p>
            <a:pPr>
              <a:defRPr/>
            </a:pPr>
            <a:fld id="{7BCB1EB5-02FD-42AB-A9C4-A86FBF0B9EC1}" type="datetime1">
              <a:rPr lang="en-US" smtClean="0"/>
              <a:pPr>
                <a:defRPr/>
              </a:pPr>
              <a:t>4/20/2024</a:t>
            </a:fld>
            <a:endParaRPr lang="en-US" dirty="0"/>
          </a:p>
        </p:txBody>
      </p:sp>
      <p:sp>
        <p:nvSpPr>
          <p:cNvPr id="6" name="Espaço Reservado para Número de Slide 5"/>
          <p:cNvSpPr>
            <a:spLocks noGrp="1"/>
          </p:cNvSpPr>
          <p:nvPr>
            <p:ph type="sldNum" sz="quarter" idx="12"/>
          </p:nvPr>
        </p:nvSpPr>
        <p:spPr/>
        <p:txBody>
          <a:bodyPr/>
          <a:lstStyle/>
          <a:p>
            <a:pPr>
              <a:defRPr/>
            </a:pPr>
            <a:fld id="{A8126B80-A1A6-45AA-8653-77E60DF03A4B}" type="slidenum">
              <a:rPr lang="en-US" smtClean="0"/>
              <a:pPr>
                <a:defRPr/>
              </a:pPr>
              <a:t>116</a:t>
            </a:fld>
            <a:endParaRPr lang="en-US" dirty="0"/>
          </a:p>
        </p:txBody>
      </p:sp>
    </p:spTree>
    <p:extLst>
      <p:ext uri="{BB962C8B-B14F-4D97-AF65-F5344CB8AC3E}">
        <p14:creationId xmlns:p14="http://schemas.microsoft.com/office/powerpoint/2010/main" val="3266720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406400" y="695325"/>
            <a:ext cx="6197600" cy="3487738"/>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Cabeçalho 3"/>
          <p:cNvSpPr>
            <a:spLocks noGrp="1"/>
          </p:cNvSpPr>
          <p:nvPr>
            <p:ph type="hdr" sz="quarter" idx="10"/>
          </p:nvPr>
        </p:nvSpPr>
        <p:spPr/>
        <p:txBody>
          <a:bodyPr/>
          <a:lstStyle/>
          <a:p>
            <a:pPr>
              <a:defRPr/>
            </a:pPr>
            <a:r>
              <a:rPr lang="en-US"/>
              <a:t>Goal 2013 template proposal</a:t>
            </a:r>
          </a:p>
        </p:txBody>
      </p:sp>
      <p:sp>
        <p:nvSpPr>
          <p:cNvPr id="5" name="Espaço Reservado para Data 4"/>
          <p:cNvSpPr>
            <a:spLocks noGrp="1"/>
          </p:cNvSpPr>
          <p:nvPr>
            <p:ph type="dt" idx="11"/>
          </p:nvPr>
        </p:nvSpPr>
        <p:spPr/>
        <p:txBody>
          <a:bodyPr/>
          <a:lstStyle/>
          <a:p>
            <a:pPr>
              <a:defRPr/>
            </a:pPr>
            <a:fld id="{7BCB1EB5-02FD-42AB-A9C4-A86FBF0B9EC1}" type="datetime1">
              <a:rPr lang="en-US" smtClean="0"/>
              <a:pPr>
                <a:defRPr/>
              </a:pPr>
              <a:t>4/20/2024</a:t>
            </a:fld>
            <a:endParaRPr lang="en-US"/>
          </a:p>
        </p:txBody>
      </p:sp>
      <p:sp>
        <p:nvSpPr>
          <p:cNvPr id="6" name="Espaço Reservado para Número de Slide 5"/>
          <p:cNvSpPr>
            <a:spLocks noGrp="1"/>
          </p:cNvSpPr>
          <p:nvPr>
            <p:ph type="sldNum" sz="quarter" idx="12"/>
          </p:nvPr>
        </p:nvSpPr>
        <p:spPr/>
        <p:txBody>
          <a:bodyPr/>
          <a:lstStyle/>
          <a:p>
            <a:pPr>
              <a:defRPr/>
            </a:pPr>
            <a:fld id="{A8126B80-A1A6-45AA-8653-77E60DF03A4B}" type="slidenum">
              <a:rPr lang="en-US" smtClean="0"/>
              <a:pPr>
                <a:defRPr/>
              </a:pPr>
              <a:t>118</a:t>
            </a:fld>
            <a:endParaRPr lang="en-US"/>
          </a:p>
        </p:txBody>
      </p:sp>
    </p:spTree>
    <p:extLst>
      <p:ext uri="{BB962C8B-B14F-4D97-AF65-F5344CB8AC3E}">
        <p14:creationId xmlns:p14="http://schemas.microsoft.com/office/powerpoint/2010/main" val="217663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406400" y="695325"/>
            <a:ext cx="6197600" cy="3487738"/>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Cabeçalho 3"/>
          <p:cNvSpPr>
            <a:spLocks noGrp="1"/>
          </p:cNvSpPr>
          <p:nvPr>
            <p:ph type="hdr" sz="quarter" idx="10"/>
          </p:nvPr>
        </p:nvSpPr>
        <p:spPr/>
        <p:txBody>
          <a:bodyPr/>
          <a:lstStyle/>
          <a:p>
            <a:pPr>
              <a:defRPr/>
            </a:pPr>
            <a:r>
              <a:rPr lang="en-US"/>
              <a:t>Goal 2013 template proposal</a:t>
            </a:r>
          </a:p>
        </p:txBody>
      </p:sp>
      <p:sp>
        <p:nvSpPr>
          <p:cNvPr id="5" name="Espaço Reservado para Data 4"/>
          <p:cNvSpPr>
            <a:spLocks noGrp="1"/>
          </p:cNvSpPr>
          <p:nvPr>
            <p:ph type="dt" idx="11"/>
          </p:nvPr>
        </p:nvSpPr>
        <p:spPr/>
        <p:txBody>
          <a:bodyPr/>
          <a:lstStyle/>
          <a:p>
            <a:pPr>
              <a:defRPr/>
            </a:pPr>
            <a:fld id="{7BCB1EB5-02FD-42AB-A9C4-A86FBF0B9EC1}" type="datetime1">
              <a:rPr lang="en-US" smtClean="0"/>
              <a:pPr>
                <a:defRPr/>
              </a:pPr>
              <a:t>4/20/2024</a:t>
            </a:fld>
            <a:endParaRPr lang="en-US"/>
          </a:p>
        </p:txBody>
      </p:sp>
      <p:sp>
        <p:nvSpPr>
          <p:cNvPr id="6" name="Espaço Reservado para Número de Slide 5"/>
          <p:cNvSpPr>
            <a:spLocks noGrp="1"/>
          </p:cNvSpPr>
          <p:nvPr>
            <p:ph type="sldNum" sz="quarter" idx="12"/>
          </p:nvPr>
        </p:nvSpPr>
        <p:spPr/>
        <p:txBody>
          <a:bodyPr/>
          <a:lstStyle/>
          <a:p>
            <a:pPr>
              <a:defRPr/>
            </a:pPr>
            <a:fld id="{A8126B80-A1A6-45AA-8653-77E60DF03A4B}" type="slidenum">
              <a:rPr lang="en-US" smtClean="0"/>
              <a:pPr>
                <a:defRPr/>
              </a:pPr>
              <a:t>119</a:t>
            </a:fld>
            <a:endParaRPr lang="en-US"/>
          </a:p>
        </p:txBody>
      </p:sp>
    </p:spTree>
    <p:extLst>
      <p:ext uri="{BB962C8B-B14F-4D97-AF65-F5344CB8AC3E}">
        <p14:creationId xmlns:p14="http://schemas.microsoft.com/office/powerpoint/2010/main" val="4166882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66787" y="607948"/>
            <a:ext cx="4361815" cy="336550"/>
          </a:xfrm>
          <a:prstGeom prst="rect">
            <a:avLst/>
          </a:prstGeom>
        </p:spPr>
        <p:txBody>
          <a:bodyPr wrap="square" lIns="0" tIns="0" rIns="0" bIns="0">
            <a:spAutoFit/>
          </a:bodyPr>
          <a:lstStyle>
            <a:lvl1pPr>
              <a:defRPr sz="2050" b="0" i="0" u="sng">
                <a:solidFill>
                  <a:srgbClr val="EE532A"/>
                </a:solidFill>
                <a:latin typeface="Verdana"/>
                <a:cs typeface="Verdana"/>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2000" b="1"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5600" y="142408"/>
            <a:ext cx="11520000" cy="517992"/>
          </a:xfrm>
        </p:spPr>
        <p:txBody>
          <a:bodyPr/>
          <a:lstStyle>
            <a:lvl1pPr>
              <a:defRPr sz="3000"/>
            </a:lvl1pPr>
          </a:lstStyle>
          <a:p>
            <a:r>
              <a:rPr lang="en-US" dirty="0"/>
              <a:t>Click to edit Master title style</a:t>
            </a:r>
          </a:p>
        </p:txBody>
      </p:sp>
      <p:sp>
        <p:nvSpPr>
          <p:cNvPr id="3" name="Content Placeholder 2"/>
          <p:cNvSpPr>
            <a:spLocks noGrp="1"/>
          </p:cNvSpPr>
          <p:nvPr>
            <p:ph idx="1"/>
          </p:nvPr>
        </p:nvSpPr>
        <p:spPr>
          <a:xfrm>
            <a:off x="355600" y="1422404"/>
            <a:ext cx="11520000" cy="3974969"/>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lvl1pPr>
          </a:lstStyle>
          <a:p>
            <a:fld id="{851F00E1-2845-402B-8C0C-E2F7E5524DD3}" type="slidenum">
              <a:rPr lang="en-US">
                <a:solidFill>
                  <a:srgbClr val="FFFFFF"/>
                </a:solidFill>
              </a:rPr>
              <a:pPr/>
              <a:t>‹Nº›</a:t>
            </a:fld>
            <a:endParaRPr lang="en-US">
              <a:solidFill>
                <a:srgbClr val="FFFFFF"/>
              </a:solidFill>
            </a:endParaRPr>
          </a:p>
        </p:txBody>
      </p:sp>
      <p:sp>
        <p:nvSpPr>
          <p:cNvPr id="9" name="Espaço Reservado para Texto 8"/>
          <p:cNvSpPr>
            <a:spLocks noGrp="1"/>
          </p:cNvSpPr>
          <p:nvPr>
            <p:ph type="body" sz="quarter" idx="11" hasCustomPrompt="1"/>
          </p:nvPr>
        </p:nvSpPr>
        <p:spPr>
          <a:xfrm>
            <a:off x="355600" y="730248"/>
            <a:ext cx="11520000" cy="419101"/>
          </a:xfrm>
        </p:spPr>
        <p:txBody>
          <a:bodyPr/>
          <a:lstStyle>
            <a:lvl1pPr marL="0" marR="0" indent="0" algn="l" defTabSz="457200" rtl="0" eaLnBrk="1" fontAlgn="base" latinLnBrk="0" hangingPunct="1">
              <a:lnSpc>
                <a:spcPct val="100000"/>
              </a:lnSpc>
              <a:spcBef>
                <a:spcPts val="400"/>
              </a:spcBef>
              <a:spcAft>
                <a:spcPts val="400"/>
              </a:spcAft>
              <a:buClr>
                <a:schemeClr val="tx2"/>
              </a:buClr>
              <a:buSzTx/>
              <a:buFont typeface="Arial" pitchFamily="34" charset="0"/>
              <a:buNone/>
              <a:tabLst/>
              <a:defRPr>
                <a:solidFill>
                  <a:schemeClr val="tx1"/>
                </a:solidFill>
              </a:defRPr>
            </a:lvl1pPr>
          </a:lstStyle>
          <a:p>
            <a:pPr marL="0" marR="0" lvl="0" indent="0" algn="l" defTabSz="457200" rtl="0" eaLnBrk="1" fontAlgn="base" latinLnBrk="0" hangingPunct="1">
              <a:lnSpc>
                <a:spcPct val="100000"/>
              </a:lnSpc>
              <a:spcBef>
                <a:spcPts val="400"/>
              </a:spcBef>
              <a:spcAft>
                <a:spcPts val="400"/>
              </a:spcAft>
              <a:buClr>
                <a:schemeClr val="tx2"/>
              </a:buClr>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4209814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5600" y="142408"/>
            <a:ext cx="11520000" cy="517992"/>
          </a:xfrm>
        </p:spPr>
        <p:txBody>
          <a:bodyPr/>
          <a:lstStyle>
            <a:lvl1pPr>
              <a:defRPr sz="3000"/>
            </a:lvl1pPr>
          </a:lstStyle>
          <a:p>
            <a:r>
              <a:rPr lang="en-US" dirty="0"/>
              <a:t>Click to edit Master title style</a:t>
            </a:r>
          </a:p>
        </p:txBody>
      </p:sp>
      <p:sp>
        <p:nvSpPr>
          <p:cNvPr id="3" name="Content Placeholder 2"/>
          <p:cNvSpPr>
            <a:spLocks noGrp="1"/>
          </p:cNvSpPr>
          <p:nvPr>
            <p:ph idx="1"/>
          </p:nvPr>
        </p:nvSpPr>
        <p:spPr>
          <a:xfrm>
            <a:off x="355600" y="1422404"/>
            <a:ext cx="11520000" cy="3974969"/>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lvl1pPr>
          </a:lstStyle>
          <a:p>
            <a:fld id="{851F00E1-2845-402B-8C0C-E2F7E5524DD3}" type="slidenum">
              <a:rPr lang="en-US">
                <a:solidFill>
                  <a:srgbClr val="FFFFFF"/>
                </a:solidFill>
              </a:rPr>
              <a:pPr/>
              <a:t>‹Nº›</a:t>
            </a:fld>
            <a:endParaRPr lang="en-US">
              <a:solidFill>
                <a:srgbClr val="FFFFFF"/>
              </a:solidFill>
            </a:endParaRPr>
          </a:p>
        </p:txBody>
      </p:sp>
      <p:sp>
        <p:nvSpPr>
          <p:cNvPr id="9" name="Espaço Reservado para Texto 8"/>
          <p:cNvSpPr>
            <a:spLocks noGrp="1"/>
          </p:cNvSpPr>
          <p:nvPr>
            <p:ph type="body" sz="quarter" idx="11" hasCustomPrompt="1"/>
          </p:nvPr>
        </p:nvSpPr>
        <p:spPr>
          <a:xfrm>
            <a:off x="355600" y="730248"/>
            <a:ext cx="11520000" cy="419101"/>
          </a:xfrm>
        </p:spPr>
        <p:txBody>
          <a:bodyPr/>
          <a:lstStyle>
            <a:lvl1pPr marL="0" marR="0" indent="0" algn="l" defTabSz="457200" rtl="0" eaLnBrk="1" fontAlgn="base" latinLnBrk="0" hangingPunct="1">
              <a:lnSpc>
                <a:spcPct val="100000"/>
              </a:lnSpc>
              <a:spcBef>
                <a:spcPts val="400"/>
              </a:spcBef>
              <a:spcAft>
                <a:spcPts val="400"/>
              </a:spcAft>
              <a:buClr>
                <a:schemeClr val="tx2"/>
              </a:buClr>
              <a:buSzTx/>
              <a:buFont typeface="Arial" pitchFamily="34" charset="0"/>
              <a:buNone/>
              <a:tabLst/>
              <a:defRPr>
                <a:solidFill>
                  <a:schemeClr val="tx1"/>
                </a:solidFill>
              </a:defRPr>
            </a:lvl1pPr>
          </a:lstStyle>
          <a:p>
            <a:pPr marL="0" marR="0" lvl="0" indent="0" algn="l" defTabSz="457200" rtl="0" eaLnBrk="1" fontAlgn="base" latinLnBrk="0" hangingPunct="1">
              <a:lnSpc>
                <a:spcPct val="100000"/>
              </a:lnSpc>
              <a:spcBef>
                <a:spcPts val="400"/>
              </a:spcBef>
              <a:spcAft>
                <a:spcPts val="400"/>
              </a:spcAft>
              <a:buClr>
                <a:schemeClr val="tx2"/>
              </a:buClr>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3421438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5600" y="142408"/>
            <a:ext cx="11520000" cy="517992"/>
          </a:xfrm>
        </p:spPr>
        <p:txBody>
          <a:bodyPr/>
          <a:lstStyle>
            <a:lvl1pPr>
              <a:defRPr sz="3000"/>
            </a:lvl1pPr>
          </a:lstStyle>
          <a:p>
            <a:r>
              <a:rPr lang="en-US" dirty="0"/>
              <a:t>Click to edit Master title style</a:t>
            </a:r>
          </a:p>
        </p:txBody>
      </p:sp>
      <p:sp>
        <p:nvSpPr>
          <p:cNvPr id="3" name="Content Placeholder 2"/>
          <p:cNvSpPr>
            <a:spLocks noGrp="1"/>
          </p:cNvSpPr>
          <p:nvPr>
            <p:ph idx="1"/>
          </p:nvPr>
        </p:nvSpPr>
        <p:spPr>
          <a:xfrm>
            <a:off x="355600" y="1422404"/>
            <a:ext cx="11520000" cy="3974969"/>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lvl1pPr>
          </a:lstStyle>
          <a:p>
            <a:fld id="{851F00E1-2845-402B-8C0C-E2F7E5524DD3}" type="slidenum">
              <a:rPr lang="en-US">
                <a:solidFill>
                  <a:srgbClr val="FFFFFF"/>
                </a:solidFill>
              </a:rPr>
              <a:pPr/>
              <a:t>‹Nº›</a:t>
            </a:fld>
            <a:endParaRPr lang="en-US">
              <a:solidFill>
                <a:srgbClr val="FFFFFF"/>
              </a:solidFill>
            </a:endParaRPr>
          </a:p>
        </p:txBody>
      </p:sp>
      <p:sp>
        <p:nvSpPr>
          <p:cNvPr id="9" name="Espaço Reservado para Texto 8"/>
          <p:cNvSpPr>
            <a:spLocks noGrp="1"/>
          </p:cNvSpPr>
          <p:nvPr>
            <p:ph type="body" sz="quarter" idx="11" hasCustomPrompt="1"/>
          </p:nvPr>
        </p:nvSpPr>
        <p:spPr>
          <a:xfrm>
            <a:off x="355600" y="730248"/>
            <a:ext cx="11520000" cy="419101"/>
          </a:xfrm>
        </p:spPr>
        <p:txBody>
          <a:bodyPr/>
          <a:lstStyle>
            <a:lvl1pPr marL="0" marR="0" indent="0" algn="l" defTabSz="457200" rtl="0" eaLnBrk="1" fontAlgn="base" latinLnBrk="0" hangingPunct="1">
              <a:lnSpc>
                <a:spcPct val="100000"/>
              </a:lnSpc>
              <a:spcBef>
                <a:spcPts val="400"/>
              </a:spcBef>
              <a:spcAft>
                <a:spcPts val="400"/>
              </a:spcAft>
              <a:buClr>
                <a:schemeClr val="tx2"/>
              </a:buClr>
              <a:buSzTx/>
              <a:buFont typeface="Arial" pitchFamily="34" charset="0"/>
              <a:buNone/>
              <a:tabLst/>
              <a:defRPr>
                <a:solidFill>
                  <a:schemeClr val="tx1"/>
                </a:solidFill>
              </a:defRPr>
            </a:lvl1pPr>
          </a:lstStyle>
          <a:p>
            <a:pPr marL="0" marR="0" lvl="0" indent="0" algn="l" defTabSz="457200" rtl="0" eaLnBrk="1" fontAlgn="base" latinLnBrk="0" hangingPunct="1">
              <a:lnSpc>
                <a:spcPct val="100000"/>
              </a:lnSpc>
              <a:spcBef>
                <a:spcPts val="400"/>
              </a:spcBef>
              <a:spcAft>
                <a:spcPts val="400"/>
              </a:spcAft>
              <a:buClr>
                <a:schemeClr val="tx2"/>
              </a:buClr>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30471550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5600" y="142408"/>
            <a:ext cx="11520000" cy="517992"/>
          </a:xfrm>
        </p:spPr>
        <p:txBody>
          <a:bodyPr/>
          <a:lstStyle>
            <a:lvl1pPr>
              <a:defRPr sz="3000"/>
            </a:lvl1pPr>
          </a:lstStyle>
          <a:p>
            <a:r>
              <a:rPr lang="en-US" dirty="0"/>
              <a:t>Click to edit Master title style</a:t>
            </a:r>
          </a:p>
        </p:txBody>
      </p:sp>
      <p:sp>
        <p:nvSpPr>
          <p:cNvPr id="3" name="Content Placeholder 2"/>
          <p:cNvSpPr>
            <a:spLocks noGrp="1"/>
          </p:cNvSpPr>
          <p:nvPr>
            <p:ph idx="1"/>
          </p:nvPr>
        </p:nvSpPr>
        <p:spPr>
          <a:xfrm>
            <a:off x="355600" y="1422404"/>
            <a:ext cx="11520000" cy="3974969"/>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lvl1pPr>
          </a:lstStyle>
          <a:p>
            <a:fld id="{851F00E1-2845-402B-8C0C-E2F7E5524DD3}" type="slidenum">
              <a:rPr lang="en-US">
                <a:solidFill>
                  <a:srgbClr val="FFFFFF"/>
                </a:solidFill>
              </a:rPr>
              <a:pPr/>
              <a:t>‹Nº›</a:t>
            </a:fld>
            <a:endParaRPr lang="en-US">
              <a:solidFill>
                <a:srgbClr val="FFFFFF"/>
              </a:solidFill>
            </a:endParaRPr>
          </a:p>
        </p:txBody>
      </p:sp>
      <p:sp>
        <p:nvSpPr>
          <p:cNvPr id="9" name="Espaço Reservado para Texto 8"/>
          <p:cNvSpPr>
            <a:spLocks noGrp="1"/>
          </p:cNvSpPr>
          <p:nvPr>
            <p:ph type="body" sz="quarter" idx="11" hasCustomPrompt="1"/>
          </p:nvPr>
        </p:nvSpPr>
        <p:spPr>
          <a:xfrm>
            <a:off x="355600" y="730248"/>
            <a:ext cx="11520000" cy="419101"/>
          </a:xfrm>
        </p:spPr>
        <p:txBody>
          <a:bodyPr/>
          <a:lstStyle>
            <a:lvl1pPr marL="0" marR="0" indent="0" algn="l" defTabSz="457200" rtl="0" eaLnBrk="1" fontAlgn="base" latinLnBrk="0" hangingPunct="1">
              <a:lnSpc>
                <a:spcPct val="100000"/>
              </a:lnSpc>
              <a:spcBef>
                <a:spcPts val="400"/>
              </a:spcBef>
              <a:spcAft>
                <a:spcPts val="400"/>
              </a:spcAft>
              <a:buClr>
                <a:schemeClr val="tx2"/>
              </a:buClr>
              <a:buSzTx/>
              <a:buFont typeface="Arial" pitchFamily="34" charset="0"/>
              <a:buNone/>
              <a:tabLst/>
              <a:defRPr>
                <a:solidFill>
                  <a:schemeClr val="tx1"/>
                </a:solidFill>
              </a:defRPr>
            </a:lvl1pPr>
          </a:lstStyle>
          <a:p>
            <a:pPr marL="0" marR="0" lvl="0" indent="0" algn="l" defTabSz="457200" rtl="0" eaLnBrk="1" fontAlgn="base" latinLnBrk="0" hangingPunct="1">
              <a:lnSpc>
                <a:spcPct val="100000"/>
              </a:lnSpc>
              <a:spcBef>
                <a:spcPts val="400"/>
              </a:spcBef>
              <a:spcAft>
                <a:spcPts val="400"/>
              </a:spcAft>
              <a:buClr>
                <a:schemeClr val="tx2"/>
              </a:buClr>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42639629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5600" y="142408"/>
            <a:ext cx="11520000" cy="517992"/>
          </a:xfrm>
        </p:spPr>
        <p:txBody>
          <a:bodyPr/>
          <a:lstStyle>
            <a:lvl1pPr>
              <a:defRPr sz="3000"/>
            </a:lvl1pPr>
          </a:lstStyle>
          <a:p>
            <a:r>
              <a:rPr lang="en-US" dirty="0"/>
              <a:t>Click to edit Master title style</a:t>
            </a:r>
          </a:p>
        </p:txBody>
      </p:sp>
      <p:sp>
        <p:nvSpPr>
          <p:cNvPr id="3" name="Content Placeholder 2"/>
          <p:cNvSpPr>
            <a:spLocks noGrp="1"/>
          </p:cNvSpPr>
          <p:nvPr>
            <p:ph idx="1"/>
          </p:nvPr>
        </p:nvSpPr>
        <p:spPr>
          <a:xfrm>
            <a:off x="355600" y="1422404"/>
            <a:ext cx="11520000" cy="3974969"/>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lvl1pPr>
          </a:lstStyle>
          <a:p>
            <a:fld id="{851F00E1-2845-402B-8C0C-E2F7E5524DD3}" type="slidenum">
              <a:rPr lang="en-US">
                <a:solidFill>
                  <a:srgbClr val="FFFFFF"/>
                </a:solidFill>
              </a:rPr>
              <a:pPr/>
              <a:t>‹Nº›</a:t>
            </a:fld>
            <a:endParaRPr lang="en-US">
              <a:solidFill>
                <a:srgbClr val="FFFFFF"/>
              </a:solidFill>
            </a:endParaRPr>
          </a:p>
        </p:txBody>
      </p:sp>
      <p:sp>
        <p:nvSpPr>
          <p:cNvPr id="9" name="Espaço Reservado para Texto 8"/>
          <p:cNvSpPr>
            <a:spLocks noGrp="1"/>
          </p:cNvSpPr>
          <p:nvPr>
            <p:ph type="body" sz="quarter" idx="11" hasCustomPrompt="1"/>
          </p:nvPr>
        </p:nvSpPr>
        <p:spPr>
          <a:xfrm>
            <a:off x="355600" y="730248"/>
            <a:ext cx="11520000" cy="419101"/>
          </a:xfrm>
        </p:spPr>
        <p:txBody>
          <a:bodyPr/>
          <a:lstStyle>
            <a:lvl1pPr marL="0" marR="0" indent="0" algn="l" defTabSz="457200" rtl="0" eaLnBrk="1" fontAlgn="base" latinLnBrk="0" hangingPunct="1">
              <a:lnSpc>
                <a:spcPct val="100000"/>
              </a:lnSpc>
              <a:spcBef>
                <a:spcPts val="400"/>
              </a:spcBef>
              <a:spcAft>
                <a:spcPts val="400"/>
              </a:spcAft>
              <a:buClr>
                <a:schemeClr val="tx2"/>
              </a:buClr>
              <a:buSzTx/>
              <a:buFont typeface="Arial" pitchFamily="34" charset="0"/>
              <a:buNone/>
              <a:tabLst/>
              <a:defRPr>
                <a:solidFill>
                  <a:schemeClr val="tx1"/>
                </a:solidFill>
              </a:defRPr>
            </a:lvl1pPr>
          </a:lstStyle>
          <a:p>
            <a:pPr marL="0" marR="0" lvl="0" indent="0" algn="l" defTabSz="457200" rtl="0" eaLnBrk="1" fontAlgn="base" latinLnBrk="0" hangingPunct="1">
              <a:lnSpc>
                <a:spcPct val="100000"/>
              </a:lnSpc>
              <a:spcBef>
                <a:spcPts val="400"/>
              </a:spcBef>
              <a:spcAft>
                <a:spcPts val="400"/>
              </a:spcAft>
              <a:buClr>
                <a:schemeClr val="tx2"/>
              </a:buClr>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23045478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5600" y="142408"/>
            <a:ext cx="11520000" cy="517992"/>
          </a:xfrm>
        </p:spPr>
        <p:txBody>
          <a:bodyPr/>
          <a:lstStyle>
            <a:lvl1pPr>
              <a:defRPr sz="3000"/>
            </a:lvl1pPr>
          </a:lstStyle>
          <a:p>
            <a:r>
              <a:rPr lang="en-US" dirty="0"/>
              <a:t>Click to edit Master title style</a:t>
            </a:r>
          </a:p>
        </p:txBody>
      </p:sp>
      <p:sp>
        <p:nvSpPr>
          <p:cNvPr id="3" name="Content Placeholder 2"/>
          <p:cNvSpPr>
            <a:spLocks noGrp="1"/>
          </p:cNvSpPr>
          <p:nvPr>
            <p:ph idx="1"/>
          </p:nvPr>
        </p:nvSpPr>
        <p:spPr>
          <a:xfrm>
            <a:off x="355600" y="1422404"/>
            <a:ext cx="11520000" cy="3974969"/>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lvl1pPr>
          </a:lstStyle>
          <a:p>
            <a:fld id="{851F00E1-2845-402B-8C0C-E2F7E5524DD3}" type="slidenum">
              <a:rPr lang="en-US">
                <a:solidFill>
                  <a:srgbClr val="FFFFFF"/>
                </a:solidFill>
              </a:rPr>
              <a:pPr/>
              <a:t>‹Nº›</a:t>
            </a:fld>
            <a:endParaRPr lang="en-US">
              <a:solidFill>
                <a:srgbClr val="FFFFFF"/>
              </a:solidFill>
            </a:endParaRPr>
          </a:p>
        </p:txBody>
      </p:sp>
      <p:sp>
        <p:nvSpPr>
          <p:cNvPr id="9" name="Espaço Reservado para Texto 8"/>
          <p:cNvSpPr>
            <a:spLocks noGrp="1"/>
          </p:cNvSpPr>
          <p:nvPr>
            <p:ph type="body" sz="quarter" idx="11" hasCustomPrompt="1"/>
          </p:nvPr>
        </p:nvSpPr>
        <p:spPr>
          <a:xfrm>
            <a:off x="355600" y="730248"/>
            <a:ext cx="11520000" cy="419101"/>
          </a:xfrm>
        </p:spPr>
        <p:txBody>
          <a:bodyPr/>
          <a:lstStyle>
            <a:lvl1pPr marL="0" marR="0" indent="0" algn="l" defTabSz="457200" rtl="0" eaLnBrk="1" fontAlgn="base" latinLnBrk="0" hangingPunct="1">
              <a:lnSpc>
                <a:spcPct val="100000"/>
              </a:lnSpc>
              <a:spcBef>
                <a:spcPts val="400"/>
              </a:spcBef>
              <a:spcAft>
                <a:spcPts val="400"/>
              </a:spcAft>
              <a:buClr>
                <a:schemeClr val="tx2"/>
              </a:buClr>
              <a:buSzTx/>
              <a:buFont typeface="Arial" pitchFamily="34" charset="0"/>
              <a:buNone/>
              <a:tabLst/>
              <a:defRPr>
                <a:solidFill>
                  <a:schemeClr val="tx1"/>
                </a:solidFill>
              </a:defRPr>
            </a:lvl1pPr>
          </a:lstStyle>
          <a:p>
            <a:pPr marL="0" marR="0" lvl="0" indent="0" algn="l" defTabSz="457200" rtl="0" eaLnBrk="1" fontAlgn="base" latinLnBrk="0" hangingPunct="1">
              <a:lnSpc>
                <a:spcPct val="100000"/>
              </a:lnSpc>
              <a:spcBef>
                <a:spcPts val="400"/>
              </a:spcBef>
              <a:spcAft>
                <a:spcPts val="400"/>
              </a:spcAft>
              <a:buClr>
                <a:schemeClr val="tx2"/>
              </a:buClr>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5783892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5600" y="142408"/>
            <a:ext cx="11520000" cy="517992"/>
          </a:xfrm>
        </p:spPr>
        <p:txBody>
          <a:bodyPr/>
          <a:lstStyle>
            <a:lvl1pPr>
              <a:defRPr sz="3000"/>
            </a:lvl1pPr>
          </a:lstStyle>
          <a:p>
            <a:r>
              <a:rPr lang="en-US" dirty="0"/>
              <a:t>Click to edit Master title style</a:t>
            </a:r>
          </a:p>
        </p:txBody>
      </p:sp>
      <p:sp>
        <p:nvSpPr>
          <p:cNvPr id="3" name="Content Placeholder 2"/>
          <p:cNvSpPr>
            <a:spLocks noGrp="1"/>
          </p:cNvSpPr>
          <p:nvPr>
            <p:ph idx="1"/>
          </p:nvPr>
        </p:nvSpPr>
        <p:spPr>
          <a:xfrm>
            <a:off x="355600" y="1422404"/>
            <a:ext cx="11520000" cy="3974969"/>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lvl1pPr>
          </a:lstStyle>
          <a:p>
            <a:fld id="{851F00E1-2845-402B-8C0C-E2F7E5524DD3}" type="slidenum">
              <a:rPr lang="en-US">
                <a:solidFill>
                  <a:srgbClr val="FFFFFF"/>
                </a:solidFill>
              </a:rPr>
              <a:pPr/>
              <a:t>‹Nº›</a:t>
            </a:fld>
            <a:endParaRPr lang="en-US">
              <a:solidFill>
                <a:srgbClr val="FFFFFF"/>
              </a:solidFill>
            </a:endParaRPr>
          </a:p>
        </p:txBody>
      </p:sp>
      <p:sp>
        <p:nvSpPr>
          <p:cNvPr id="9" name="Espaço Reservado para Texto 8"/>
          <p:cNvSpPr>
            <a:spLocks noGrp="1"/>
          </p:cNvSpPr>
          <p:nvPr>
            <p:ph type="body" sz="quarter" idx="11" hasCustomPrompt="1"/>
          </p:nvPr>
        </p:nvSpPr>
        <p:spPr>
          <a:xfrm>
            <a:off x="355600" y="730248"/>
            <a:ext cx="11520000" cy="419101"/>
          </a:xfrm>
        </p:spPr>
        <p:txBody>
          <a:bodyPr/>
          <a:lstStyle>
            <a:lvl1pPr marL="0" marR="0" indent="0" algn="l" defTabSz="457200" rtl="0" eaLnBrk="1" fontAlgn="base" latinLnBrk="0" hangingPunct="1">
              <a:lnSpc>
                <a:spcPct val="100000"/>
              </a:lnSpc>
              <a:spcBef>
                <a:spcPts val="400"/>
              </a:spcBef>
              <a:spcAft>
                <a:spcPts val="400"/>
              </a:spcAft>
              <a:buClr>
                <a:schemeClr val="tx2"/>
              </a:buClr>
              <a:buSzTx/>
              <a:buFont typeface="Arial" pitchFamily="34" charset="0"/>
              <a:buNone/>
              <a:tabLst/>
              <a:defRPr>
                <a:solidFill>
                  <a:schemeClr val="tx1"/>
                </a:solidFill>
              </a:defRPr>
            </a:lvl1pPr>
          </a:lstStyle>
          <a:p>
            <a:pPr marL="0" marR="0" lvl="0" indent="0" algn="l" defTabSz="457200" rtl="0" eaLnBrk="1" fontAlgn="base" latinLnBrk="0" hangingPunct="1">
              <a:lnSpc>
                <a:spcPct val="100000"/>
              </a:lnSpc>
              <a:spcBef>
                <a:spcPts val="400"/>
              </a:spcBef>
              <a:spcAft>
                <a:spcPts val="400"/>
              </a:spcAft>
              <a:buClr>
                <a:schemeClr val="tx2"/>
              </a:buClr>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28331626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5600" y="142408"/>
            <a:ext cx="11520000" cy="517992"/>
          </a:xfrm>
        </p:spPr>
        <p:txBody>
          <a:bodyPr/>
          <a:lstStyle>
            <a:lvl1pPr>
              <a:defRPr sz="3000"/>
            </a:lvl1pPr>
          </a:lstStyle>
          <a:p>
            <a:r>
              <a:rPr lang="en-US" dirty="0"/>
              <a:t>Click to edit Master title style</a:t>
            </a:r>
          </a:p>
        </p:txBody>
      </p:sp>
      <p:sp>
        <p:nvSpPr>
          <p:cNvPr id="3" name="Content Placeholder 2"/>
          <p:cNvSpPr>
            <a:spLocks noGrp="1"/>
          </p:cNvSpPr>
          <p:nvPr>
            <p:ph idx="1"/>
          </p:nvPr>
        </p:nvSpPr>
        <p:spPr>
          <a:xfrm>
            <a:off x="355600" y="1422404"/>
            <a:ext cx="11520000" cy="3974969"/>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lvl1pPr>
          </a:lstStyle>
          <a:p>
            <a:fld id="{851F00E1-2845-402B-8C0C-E2F7E5524DD3}" type="slidenum">
              <a:rPr lang="en-US">
                <a:solidFill>
                  <a:srgbClr val="FFFFFF"/>
                </a:solidFill>
              </a:rPr>
              <a:pPr/>
              <a:t>‹Nº›</a:t>
            </a:fld>
            <a:endParaRPr lang="en-US">
              <a:solidFill>
                <a:srgbClr val="FFFFFF"/>
              </a:solidFill>
            </a:endParaRPr>
          </a:p>
        </p:txBody>
      </p:sp>
      <p:sp>
        <p:nvSpPr>
          <p:cNvPr id="9" name="Espaço Reservado para Texto 8"/>
          <p:cNvSpPr>
            <a:spLocks noGrp="1"/>
          </p:cNvSpPr>
          <p:nvPr>
            <p:ph type="body" sz="quarter" idx="11" hasCustomPrompt="1"/>
          </p:nvPr>
        </p:nvSpPr>
        <p:spPr>
          <a:xfrm>
            <a:off x="355600" y="730248"/>
            <a:ext cx="11520000" cy="419101"/>
          </a:xfrm>
        </p:spPr>
        <p:txBody>
          <a:bodyPr/>
          <a:lstStyle>
            <a:lvl1pPr marL="0" marR="0" indent="0" algn="l" defTabSz="457200" rtl="0" eaLnBrk="1" fontAlgn="base" latinLnBrk="0" hangingPunct="1">
              <a:lnSpc>
                <a:spcPct val="100000"/>
              </a:lnSpc>
              <a:spcBef>
                <a:spcPts val="400"/>
              </a:spcBef>
              <a:spcAft>
                <a:spcPts val="400"/>
              </a:spcAft>
              <a:buClr>
                <a:schemeClr val="tx2"/>
              </a:buClr>
              <a:buSzTx/>
              <a:buFont typeface="Arial" pitchFamily="34" charset="0"/>
              <a:buNone/>
              <a:tabLst/>
              <a:defRPr>
                <a:solidFill>
                  <a:schemeClr val="tx1"/>
                </a:solidFill>
              </a:defRPr>
            </a:lvl1pPr>
          </a:lstStyle>
          <a:p>
            <a:pPr marL="0" marR="0" lvl="0" indent="0" algn="l" defTabSz="457200" rtl="0" eaLnBrk="1" fontAlgn="base" latinLnBrk="0" hangingPunct="1">
              <a:lnSpc>
                <a:spcPct val="100000"/>
              </a:lnSpc>
              <a:spcBef>
                <a:spcPts val="400"/>
              </a:spcBef>
              <a:spcAft>
                <a:spcPts val="400"/>
              </a:spcAft>
              <a:buClr>
                <a:schemeClr val="tx2"/>
              </a:buClr>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23952406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5600" y="142408"/>
            <a:ext cx="11520000" cy="517992"/>
          </a:xfrm>
        </p:spPr>
        <p:txBody>
          <a:bodyPr/>
          <a:lstStyle>
            <a:lvl1pPr>
              <a:defRPr sz="3000"/>
            </a:lvl1pPr>
          </a:lstStyle>
          <a:p>
            <a:r>
              <a:rPr lang="en-US" dirty="0"/>
              <a:t>Click to edit Master title style</a:t>
            </a:r>
          </a:p>
        </p:txBody>
      </p:sp>
      <p:sp>
        <p:nvSpPr>
          <p:cNvPr id="3" name="Content Placeholder 2"/>
          <p:cNvSpPr>
            <a:spLocks noGrp="1"/>
          </p:cNvSpPr>
          <p:nvPr>
            <p:ph idx="1"/>
          </p:nvPr>
        </p:nvSpPr>
        <p:spPr>
          <a:xfrm>
            <a:off x="355600" y="1422404"/>
            <a:ext cx="11520000" cy="3974969"/>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lvl1pPr>
          </a:lstStyle>
          <a:p>
            <a:fld id="{851F00E1-2845-402B-8C0C-E2F7E5524DD3}" type="slidenum">
              <a:rPr lang="en-US">
                <a:solidFill>
                  <a:srgbClr val="FFFFFF"/>
                </a:solidFill>
              </a:rPr>
              <a:pPr/>
              <a:t>‹Nº›</a:t>
            </a:fld>
            <a:endParaRPr lang="en-US">
              <a:solidFill>
                <a:srgbClr val="FFFFFF"/>
              </a:solidFill>
            </a:endParaRPr>
          </a:p>
        </p:txBody>
      </p:sp>
      <p:sp>
        <p:nvSpPr>
          <p:cNvPr id="9" name="Espaço Reservado para Texto 8"/>
          <p:cNvSpPr>
            <a:spLocks noGrp="1"/>
          </p:cNvSpPr>
          <p:nvPr>
            <p:ph type="body" sz="quarter" idx="11" hasCustomPrompt="1"/>
          </p:nvPr>
        </p:nvSpPr>
        <p:spPr>
          <a:xfrm>
            <a:off x="355600" y="730248"/>
            <a:ext cx="11520000" cy="419101"/>
          </a:xfrm>
        </p:spPr>
        <p:txBody>
          <a:bodyPr/>
          <a:lstStyle>
            <a:lvl1pPr marL="0" marR="0" indent="0" algn="l" defTabSz="457200" rtl="0" eaLnBrk="1" fontAlgn="base" latinLnBrk="0" hangingPunct="1">
              <a:lnSpc>
                <a:spcPct val="100000"/>
              </a:lnSpc>
              <a:spcBef>
                <a:spcPts val="400"/>
              </a:spcBef>
              <a:spcAft>
                <a:spcPts val="400"/>
              </a:spcAft>
              <a:buClr>
                <a:schemeClr val="tx2"/>
              </a:buClr>
              <a:buSzTx/>
              <a:buFont typeface="Arial" pitchFamily="34" charset="0"/>
              <a:buNone/>
              <a:tabLst/>
              <a:defRPr>
                <a:solidFill>
                  <a:schemeClr val="tx1"/>
                </a:solidFill>
              </a:defRPr>
            </a:lvl1pPr>
          </a:lstStyle>
          <a:p>
            <a:pPr marL="0" marR="0" lvl="0" indent="0" algn="l" defTabSz="457200" rtl="0" eaLnBrk="1" fontAlgn="base" latinLnBrk="0" hangingPunct="1">
              <a:lnSpc>
                <a:spcPct val="100000"/>
              </a:lnSpc>
              <a:spcBef>
                <a:spcPts val="400"/>
              </a:spcBef>
              <a:spcAft>
                <a:spcPts val="400"/>
              </a:spcAft>
              <a:buClr>
                <a:schemeClr val="tx2"/>
              </a:buClr>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2443567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50" b="0" i="0" u="sng">
                <a:solidFill>
                  <a:srgbClr val="EE532A"/>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sz="2000" b="1"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50" b="0" i="0" u="sng">
                <a:solidFill>
                  <a:srgbClr val="EE532A"/>
                </a:solidFill>
                <a:latin typeface="Verdana"/>
                <a:cs typeface="Verdana"/>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4/20/2024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1999" cy="6857998"/>
          </a:xfrm>
          <a:prstGeom prst="rect">
            <a:avLst/>
          </a:prstGeom>
        </p:spPr>
      </p:pic>
      <p:sp>
        <p:nvSpPr>
          <p:cNvPr id="2" name="Holder 2"/>
          <p:cNvSpPr>
            <a:spLocks noGrp="1"/>
          </p:cNvSpPr>
          <p:nvPr>
            <p:ph type="title"/>
          </p:nvPr>
        </p:nvSpPr>
        <p:spPr/>
        <p:txBody>
          <a:bodyPr lIns="0" tIns="0" rIns="0" bIns="0"/>
          <a:lstStyle>
            <a:lvl1pPr>
              <a:defRPr sz="2050" b="0" i="0" u="sng">
                <a:solidFill>
                  <a:srgbClr val="EE532A"/>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4/20/2024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4/20/2024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5600" y="142408"/>
            <a:ext cx="11520000" cy="517992"/>
          </a:xfrm>
        </p:spPr>
        <p:txBody>
          <a:bodyPr/>
          <a:lstStyle>
            <a:lvl1pPr>
              <a:defRPr sz="3000"/>
            </a:lvl1pPr>
          </a:lstStyle>
          <a:p>
            <a:r>
              <a:rPr lang="en-US" dirty="0"/>
              <a:t>Click to edit Master title style</a:t>
            </a:r>
          </a:p>
        </p:txBody>
      </p:sp>
      <p:sp>
        <p:nvSpPr>
          <p:cNvPr id="3" name="Content Placeholder 2"/>
          <p:cNvSpPr>
            <a:spLocks noGrp="1"/>
          </p:cNvSpPr>
          <p:nvPr>
            <p:ph idx="1"/>
          </p:nvPr>
        </p:nvSpPr>
        <p:spPr>
          <a:xfrm>
            <a:off x="355600" y="1422404"/>
            <a:ext cx="11520000" cy="3974969"/>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lvl1pPr>
          </a:lstStyle>
          <a:p>
            <a:fld id="{851F00E1-2845-402B-8C0C-E2F7E5524DD3}" type="slidenum">
              <a:rPr lang="en-US">
                <a:solidFill>
                  <a:srgbClr val="FFFFFF"/>
                </a:solidFill>
              </a:rPr>
              <a:pPr/>
              <a:t>‹Nº›</a:t>
            </a:fld>
            <a:endParaRPr lang="en-US">
              <a:solidFill>
                <a:srgbClr val="FFFFFF"/>
              </a:solidFill>
            </a:endParaRPr>
          </a:p>
        </p:txBody>
      </p:sp>
      <p:sp>
        <p:nvSpPr>
          <p:cNvPr id="9" name="Espaço Reservado para Texto 8"/>
          <p:cNvSpPr>
            <a:spLocks noGrp="1"/>
          </p:cNvSpPr>
          <p:nvPr>
            <p:ph type="body" sz="quarter" idx="11" hasCustomPrompt="1"/>
          </p:nvPr>
        </p:nvSpPr>
        <p:spPr>
          <a:xfrm>
            <a:off x="355600" y="730248"/>
            <a:ext cx="11520000" cy="419101"/>
          </a:xfrm>
        </p:spPr>
        <p:txBody>
          <a:bodyPr/>
          <a:lstStyle>
            <a:lvl1pPr marL="0" marR="0" indent="0" algn="l" defTabSz="457200" rtl="0" eaLnBrk="1" fontAlgn="base" latinLnBrk="0" hangingPunct="1">
              <a:lnSpc>
                <a:spcPct val="100000"/>
              </a:lnSpc>
              <a:spcBef>
                <a:spcPts val="400"/>
              </a:spcBef>
              <a:spcAft>
                <a:spcPts val="400"/>
              </a:spcAft>
              <a:buClr>
                <a:schemeClr val="tx2"/>
              </a:buClr>
              <a:buSzTx/>
              <a:buFont typeface="Arial" pitchFamily="34" charset="0"/>
              <a:buNone/>
              <a:tabLst/>
              <a:defRPr>
                <a:solidFill>
                  <a:schemeClr val="tx1"/>
                </a:solidFill>
              </a:defRPr>
            </a:lvl1pPr>
          </a:lstStyle>
          <a:p>
            <a:pPr marL="0" marR="0" lvl="0" indent="0" algn="l" defTabSz="457200" rtl="0" eaLnBrk="1" fontAlgn="base" latinLnBrk="0" hangingPunct="1">
              <a:lnSpc>
                <a:spcPct val="100000"/>
              </a:lnSpc>
              <a:spcBef>
                <a:spcPts val="400"/>
              </a:spcBef>
              <a:spcAft>
                <a:spcPts val="400"/>
              </a:spcAft>
              <a:buClr>
                <a:schemeClr val="tx2"/>
              </a:buClr>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33087273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5600" y="142408"/>
            <a:ext cx="11520000" cy="517992"/>
          </a:xfrm>
        </p:spPr>
        <p:txBody>
          <a:bodyPr/>
          <a:lstStyle>
            <a:lvl1pPr>
              <a:defRPr sz="3000"/>
            </a:lvl1pPr>
          </a:lstStyle>
          <a:p>
            <a:r>
              <a:rPr lang="en-US" dirty="0"/>
              <a:t>Click to edit Master title style</a:t>
            </a:r>
          </a:p>
        </p:txBody>
      </p:sp>
      <p:sp>
        <p:nvSpPr>
          <p:cNvPr id="3" name="Content Placeholder 2"/>
          <p:cNvSpPr>
            <a:spLocks noGrp="1"/>
          </p:cNvSpPr>
          <p:nvPr>
            <p:ph idx="1"/>
          </p:nvPr>
        </p:nvSpPr>
        <p:spPr>
          <a:xfrm>
            <a:off x="355600" y="1422404"/>
            <a:ext cx="11520000" cy="3974969"/>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lvl1pPr>
          </a:lstStyle>
          <a:p>
            <a:fld id="{851F00E1-2845-402B-8C0C-E2F7E5524DD3}" type="slidenum">
              <a:rPr lang="en-US">
                <a:solidFill>
                  <a:srgbClr val="FFFFFF"/>
                </a:solidFill>
              </a:rPr>
              <a:pPr/>
              <a:t>‹Nº›</a:t>
            </a:fld>
            <a:endParaRPr lang="en-US">
              <a:solidFill>
                <a:srgbClr val="FFFFFF"/>
              </a:solidFill>
            </a:endParaRPr>
          </a:p>
        </p:txBody>
      </p:sp>
      <p:sp>
        <p:nvSpPr>
          <p:cNvPr id="9" name="Espaço Reservado para Texto 8"/>
          <p:cNvSpPr>
            <a:spLocks noGrp="1"/>
          </p:cNvSpPr>
          <p:nvPr>
            <p:ph type="body" sz="quarter" idx="11" hasCustomPrompt="1"/>
          </p:nvPr>
        </p:nvSpPr>
        <p:spPr>
          <a:xfrm>
            <a:off x="355600" y="730248"/>
            <a:ext cx="11520000" cy="419101"/>
          </a:xfrm>
        </p:spPr>
        <p:txBody>
          <a:bodyPr/>
          <a:lstStyle>
            <a:lvl1pPr marL="0" marR="0" indent="0" algn="l" defTabSz="457200" rtl="0" eaLnBrk="1" fontAlgn="base" latinLnBrk="0" hangingPunct="1">
              <a:lnSpc>
                <a:spcPct val="100000"/>
              </a:lnSpc>
              <a:spcBef>
                <a:spcPts val="400"/>
              </a:spcBef>
              <a:spcAft>
                <a:spcPts val="400"/>
              </a:spcAft>
              <a:buClr>
                <a:schemeClr val="tx2"/>
              </a:buClr>
              <a:buSzTx/>
              <a:buFont typeface="Arial" pitchFamily="34" charset="0"/>
              <a:buNone/>
              <a:tabLst/>
              <a:defRPr>
                <a:solidFill>
                  <a:schemeClr val="tx1"/>
                </a:solidFill>
              </a:defRPr>
            </a:lvl1pPr>
          </a:lstStyle>
          <a:p>
            <a:pPr marL="0" marR="0" lvl="0" indent="0" algn="l" defTabSz="457200" rtl="0" eaLnBrk="1" fontAlgn="base" latinLnBrk="0" hangingPunct="1">
              <a:lnSpc>
                <a:spcPct val="100000"/>
              </a:lnSpc>
              <a:spcBef>
                <a:spcPts val="400"/>
              </a:spcBef>
              <a:spcAft>
                <a:spcPts val="400"/>
              </a:spcAft>
              <a:buClr>
                <a:schemeClr val="tx2"/>
              </a:buClr>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689402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5600" y="142408"/>
            <a:ext cx="11520000" cy="517992"/>
          </a:xfrm>
        </p:spPr>
        <p:txBody>
          <a:bodyPr/>
          <a:lstStyle>
            <a:lvl1pPr>
              <a:defRPr sz="3000"/>
            </a:lvl1pPr>
          </a:lstStyle>
          <a:p>
            <a:r>
              <a:rPr lang="en-US" dirty="0"/>
              <a:t>Click to edit Master title style</a:t>
            </a:r>
          </a:p>
        </p:txBody>
      </p:sp>
      <p:sp>
        <p:nvSpPr>
          <p:cNvPr id="3" name="Content Placeholder 2"/>
          <p:cNvSpPr>
            <a:spLocks noGrp="1"/>
          </p:cNvSpPr>
          <p:nvPr>
            <p:ph idx="1"/>
          </p:nvPr>
        </p:nvSpPr>
        <p:spPr>
          <a:xfrm>
            <a:off x="355600" y="1422404"/>
            <a:ext cx="11520000" cy="3974969"/>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lvl1pPr>
          </a:lstStyle>
          <a:p>
            <a:fld id="{851F00E1-2845-402B-8C0C-E2F7E5524DD3}" type="slidenum">
              <a:rPr lang="en-US">
                <a:solidFill>
                  <a:srgbClr val="FFFFFF"/>
                </a:solidFill>
              </a:rPr>
              <a:pPr/>
              <a:t>‹Nº›</a:t>
            </a:fld>
            <a:endParaRPr lang="en-US">
              <a:solidFill>
                <a:srgbClr val="FFFFFF"/>
              </a:solidFill>
            </a:endParaRPr>
          </a:p>
        </p:txBody>
      </p:sp>
      <p:sp>
        <p:nvSpPr>
          <p:cNvPr id="9" name="Espaço Reservado para Texto 8"/>
          <p:cNvSpPr>
            <a:spLocks noGrp="1"/>
          </p:cNvSpPr>
          <p:nvPr>
            <p:ph type="body" sz="quarter" idx="11" hasCustomPrompt="1"/>
          </p:nvPr>
        </p:nvSpPr>
        <p:spPr>
          <a:xfrm>
            <a:off x="355600" y="730248"/>
            <a:ext cx="11520000" cy="419101"/>
          </a:xfrm>
        </p:spPr>
        <p:txBody>
          <a:bodyPr/>
          <a:lstStyle>
            <a:lvl1pPr marL="0" marR="0" indent="0" algn="l" defTabSz="457200" rtl="0" eaLnBrk="1" fontAlgn="base" latinLnBrk="0" hangingPunct="1">
              <a:lnSpc>
                <a:spcPct val="100000"/>
              </a:lnSpc>
              <a:spcBef>
                <a:spcPts val="400"/>
              </a:spcBef>
              <a:spcAft>
                <a:spcPts val="400"/>
              </a:spcAft>
              <a:buClr>
                <a:schemeClr val="tx2"/>
              </a:buClr>
              <a:buSzTx/>
              <a:buFont typeface="Arial" pitchFamily="34" charset="0"/>
              <a:buNone/>
              <a:tabLst/>
              <a:defRPr>
                <a:solidFill>
                  <a:schemeClr val="tx1"/>
                </a:solidFill>
              </a:defRPr>
            </a:lvl1pPr>
          </a:lstStyle>
          <a:p>
            <a:pPr marL="0" marR="0" lvl="0" indent="0" algn="l" defTabSz="457200" rtl="0" eaLnBrk="1" fontAlgn="base" latinLnBrk="0" hangingPunct="1">
              <a:lnSpc>
                <a:spcPct val="100000"/>
              </a:lnSpc>
              <a:spcBef>
                <a:spcPts val="400"/>
              </a:spcBef>
              <a:spcAft>
                <a:spcPts val="400"/>
              </a:spcAft>
              <a:buClr>
                <a:schemeClr val="tx2"/>
              </a:buClr>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3799303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5600" y="142408"/>
            <a:ext cx="11520000" cy="517992"/>
          </a:xfrm>
        </p:spPr>
        <p:txBody>
          <a:bodyPr/>
          <a:lstStyle>
            <a:lvl1pPr>
              <a:defRPr sz="3000"/>
            </a:lvl1pPr>
          </a:lstStyle>
          <a:p>
            <a:r>
              <a:rPr lang="en-US" dirty="0"/>
              <a:t>Click to edit Master title style</a:t>
            </a:r>
          </a:p>
        </p:txBody>
      </p:sp>
      <p:sp>
        <p:nvSpPr>
          <p:cNvPr id="3" name="Content Placeholder 2"/>
          <p:cNvSpPr>
            <a:spLocks noGrp="1"/>
          </p:cNvSpPr>
          <p:nvPr>
            <p:ph idx="1"/>
          </p:nvPr>
        </p:nvSpPr>
        <p:spPr>
          <a:xfrm>
            <a:off x="355600" y="1422404"/>
            <a:ext cx="11520000" cy="3974969"/>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lvl1pPr>
          </a:lstStyle>
          <a:p>
            <a:fld id="{851F00E1-2845-402B-8C0C-E2F7E5524DD3}" type="slidenum">
              <a:rPr lang="en-US">
                <a:solidFill>
                  <a:srgbClr val="FFFFFF"/>
                </a:solidFill>
              </a:rPr>
              <a:pPr/>
              <a:t>‹Nº›</a:t>
            </a:fld>
            <a:endParaRPr lang="en-US">
              <a:solidFill>
                <a:srgbClr val="FFFFFF"/>
              </a:solidFill>
            </a:endParaRPr>
          </a:p>
        </p:txBody>
      </p:sp>
      <p:sp>
        <p:nvSpPr>
          <p:cNvPr id="9" name="Espaço Reservado para Texto 8"/>
          <p:cNvSpPr>
            <a:spLocks noGrp="1"/>
          </p:cNvSpPr>
          <p:nvPr>
            <p:ph type="body" sz="quarter" idx="11" hasCustomPrompt="1"/>
          </p:nvPr>
        </p:nvSpPr>
        <p:spPr>
          <a:xfrm>
            <a:off x="355600" y="730248"/>
            <a:ext cx="11520000" cy="419101"/>
          </a:xfrm>
        </p:spPr>
        <p:txBody>
          <a:bodyPr/>
          <a:lstStyle>
            <a:lvl1pPr marL="0" marR="0" indent="0" algn="l" defTabSz="457200" rtl="0" eaLnBrk="1" fontAlgn="base" latinLnBrk="0" hangingPunct="1">
              <a:lnSpc>
                <a:spcPct val="100000"/>
              </a:lnSpc>
              <a:spcBef>
                <a:spcPts val="400"/>
              </a:spcBef>
              <a:spcAft>
                <a:spcPts val="400"/>
              </a:spcAft>
              <a:buClr>
                <a:schemeClr val="tx2"/>
              </a:buClr>
              <a:buSzTx/>
              <a:buFont typeface="Arial" pitchFamily="34" charset="0"/>
              <a:buNone/>
              <a:tabLst/>
              <a:defRPr>
                <a:solidFill>
                  <a:schemeClr val="tx1"/>
                </a:solidFill>
              </a:defRPr>
            </a:lvl1pPr>
          </a:lstStyle>
          <a:p>
            <a:pPr marL="0" marR="0" lvl="0" indent="0" algn="l" defTabSz="457200" rtl="0" eaLnBrk="1" fontAlgn="base" latinLnBrk="0" hangingPunct="1">
              <a:lnSpc>
                <a:spcPct val="100000"/>
              </a:lnSpc>
              <a:spcBef>
                <a:spcPts val="400"/>
              </a:spcBef>
              <a:spcAft>
                <a:spcPts val="400"/>
              </a:spcAft>
              <a:buClr>
                <a:schemeClr val="tx2"/>
              </a:buClr>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4054924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0" cstate="print"/>
          <a:stretch>
            <a:fillRect/>
          </a:stretch>
        </p:blipFill>
        <p:spPr>
          <a:xfrm>
            <a:off x="0" y="0"/>
            <a:ext cx="12191999" cy="6857998"/>
          </a:xfrm>
          <a:prstGeom prst="rect">
            <a:avLst/>
          </a:prstGeom>
        </p:spPr>
      </p:pic>
      <p:sp>
        <p:nvSpPr>
          <p:cNvPr id="2" name="Holder 2"/>
          <p:cNvSpPr>
            <a:spLocks noGrp="1"/>
          </p:cNvSpPr>
          <p:nvPr>
            <p:ph type="title"/>
          </p:nvPr>
        </p:nvSpPr>
        <p:spPr>
          <a:xfrm>
            <a:off x="794384" y="441579"/>
            <a:ext cx="4560569" cy="535431"/>
          </a:xfrm>
          <a:prstGeom prst="rect">
            <a:avLst/>
          </a:prstGeom>
        </p:spPr>
        <p:txBody>
          <a:bodyPr wrap="square" lIns="0" tIns="0" rIns="0" bIns="0">
            <a:spAutoFit/>
          </a:bodyPr>
          <a:lstStyle>
            <a:lvl1pPr>
              <a:defRPr sz="2050" b="0" i="0" u="sng">
                <a:solidFill>
                  <a:srgbClr val="EE532A"/>
                </a:solidFill>
                <a:latin typeface="Verdana"/>
                <a:cs typeface="Verdana"/>
              </a:defRPr>
            </a:lvl1pPr>
          </a:lstStyle>
          <a:p>
            <a:endParaRPr/>
          </a:p>
        </p:txBody>
      </p:sp>
      <p:sp>
        <p:nvSpPr>
          <p:cNvPr id="3" name="Holder 3"/>
          <p:cNvSpPr>
            <a:spLocks noGrp="1"/>
          </p:cNvSpPr>
          <p:nvPr>
            <p:ph type="body" idx="1"/>
          </p:nvPr>
        </p:nvSpPr>
        <p:spPr>
          <a:xfrm>
            <a:off x="613727" y="1357312"/>
            <a:ext cx="6165215" cy="4344035"/>
          </a:xfrm>
          <a:prstGeom prst="rect">
            <a:avLst/>
          </a:prstGeom>
        </p:spPr>
        <p:txBody>
          <a:bodyPr wrap="square" lIns="0" tIns="0" rIns="0" bIns="0">
            <a:spAutoFit/>
          </a:bodyPr>
          <a:lstStyle>
            <a:lvl1pPr>
              <a:defRPr sz="2000" b="1" i="0">
                <a:solidFill>
                  <a:schemeClr val="tx1"/>
                </a:solidFill>
                <a:latin typeface="Calibri"/>
                <a:cs typeface="Calibr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4/20/2024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‹Nº›</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8" Type="http://schemas.openxmlformats.org/officeDocument/2006/relationships/image" Target="../media/image28.emf"/><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30.emf"/><Relationship Id="rId2" Type="http://schemas.openxmlformats.org/officeDocument/2006/relationships/image" Target="../media/image76.png"/><Relationship Id="rId16" Type="http://schemas.openxmlformats.org/officeDocument/2006/relationships/image" Target="../media/image32.emf"/><Relationship Id="rId1" Type="http://schemas.openxmlformats.org/officeDocument/2006/relationships/slideLayout" Target="../slideLayouts/slideLayout1.xml"/><Relationship Id="rId6" Type="http://schemas.openxmlformats.org/officeDocument/2006/relationships/image" Target="../media/image27.emf"/><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29.emf"/><Relationship Id="rId4" Type="http://schemas.openxmlformats.org/officeDocument/2006/relationships/image" Target="../media/image26.emf"/><Relationship Id="rId9" Type="http://schemas.openxmlformats.org/officeDocument/2006/relationships/customXml" Target="../ink/ink4.xml"/><Relationship Id="rId14" Type="http://schemas.openxmlformats.org/officeDocument/2006/relationships/image" Target="../media/image31.emf"/></Relationships>
</file>

<file path=ppt/slides/_rels/slide101.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77.png"/><Relationship Id="rId1" Type="http://schemas.openxmlformats.org/officeDocument/2006/relationships/slideLayout" Target="../slideLayouts/slideLayout1.xml"/><Relationship Id="rId4" Type="http://schemas.openxmlformats.org/officeDocument/2006/relationships/image" Target="../media/image34.emf"/></Relationships>
</file>

<file path=ppt/slides/_rels/slide102.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customXml" Target="../ink/ink9.xml"/><Relationship Id="rId7" Type="http://schemas.openxmlformats.org/officeDocument/2006/relationships/customXml" Target="../ink/ink11.xml"/><Relationship Id="rId12" Type="http://schemas.openxmlformats.org/officeDocument/2006/relationships/image" Target="../media/image40.emf"/><Relationship Id="rId2" Type="http://schemas.openxmlformats.org/officeDocument/2006/relationships/image" Target="../media/image78.png"/><Relationship Id="rId1" Type="http://schemas.openxmlformats.org/officeDocument/2006/relationships/slideLayout" Target="../slideLayouts/slideLayout1.xml"/><Relationship Id="rId6" Type="http://schemas.openxmlformats.org/officeDocument/2006/relationships/image" Target="../media/image37.emf"/><Relationship Id="rId11" Type="http://schemas.openxmlformats.org/officeDocument/2006/relationships/customXml" Target="../ink/ink13.xml"/><Relationship Id="rId5" Type="http://schemas.openxmlformats.org/officeDocument/2006/relationships/customXml" Target="../ink/ink10.xml"/><Relationship Id="rId10" Type="http://schemas.openxmlformats.org/officeDocument/2006/relationships/image" Target="../media/image39.emf"/><Relationship Id="rId4" Type="http://schemas.openxmlformats.org/officeDocument/2006/relationships/image" Target="../media/image36.emf"/><Relationship Id="rId9" Type="http://schemas.openxmlformats.org/officeDocument/2006/relationships/customXml" Target="../ink/ink12.xml"/></Relationships>
</file>

<file path=ppt/slides/_rels/slide103.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customXml" Target="../ink/ink14.xml"/><Relationship Id="rId7" Type="http://schemas.openxmlformats.org/officeDocument/2006/relationships/customXml" Target="../ink/ink16.xml"/><Relationship Id="rId12" Type="http://schemas.openxmlformats.org/officeDocument/2006/relationships/image" Target="../media/image46.emf"/><Relationship Id="rId2" Type="http://schemas.openxmlformats.org/officeDocument/2006/relationships/image" Target="../media/image79.png"/><Relationship Id="rId1" Type="http://schemas.openxmlformats.org/officeDocument/2006/relationships/slideLayout" Target="../slideLayouts/slideLayout1.xml"/><Relationship Id="rId6" Type="http://schemas.openxmlformats.org/officeDocument/2006/relationships/image" Target="../media/image43.emf"/><Relationship Id="rId11" Type="http://schemas.openxmlformats.org/officeDocument/2006/relationships/customXml" Target="../ink/ink18.xml"/><Relationship Id="rId5" Type="http://schemas.openxmlformats.org/officeDocument/2006/relationships/customXml" Target="../ink/ink15.xml"/><Relationship Id="rId10" Type="http://schemas.openxmlformats.org/officeDocument/2006/relationships/image" Target="../media/image45.emf"/><Relationship Id="rId4" Type="http://schemas.openxmlformats.org/officeDocument/2006/relationships/image" Target="../media/image42.emf"/><Relationship Id="rId9" Type="http://schemas.openxmlformats.org/officeDocument/2006/relationships/customXml" Target="../ink/ink17.xml"/></Relationships>
</file>

<file path=ppt/slides/_rels/slide104.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customXml" Target="../ink/ink19.xml"/><Relationship Id="rId7" Type="http://schemas.openxmlformats.org/officeDocument/2006/relationships/customXml" Target="../ink/ink21.xml"/><Relationship Id="rId2" Type="http://schemas.openxmlformats.org/officeDocument/2006/relationships/image" Target="../media/image80.png"/><Relationship Id="rId1" Type="http://schemas.openxmlformats.org/officeDocument/2006/relationships/slideLayout" Target="../slideLayouts/slideLayout1.xml"/><Relationship Id="rId6" Type="http://schemas.openxmlformats.org/officeDocument/2006/relationships/image" Target="../media/image49.emf"/><Relationship Id="rId5" Type="http://schemas.openxmlformats.org/officeDocument/2006/relationships/customXml" Target="../ink/ink20.xml"/><Relationship Id="rId4" Type="http://schemas.openxmlformats.org/officeDocument/2006/relationships/image" Target="../media/image48.emf"/></Relationships>
</file>

<file path=ppt/slides/_rels/slide10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8" Type="http://schemas.openxmlformats.org/officeDocument/2006/relationships/image" Target="../media/image55.emf"/><Relationship Id="rId13" Type="http://schemas.openxmlformats.org/officeDocument/2006/relationships/customXml" Target="../ink/ink27.xml"/><Relationship Id="rId3" Type="http://schemas.openxmlformats.org/officeDocument/2006/relationships/customXml" Target="../ink/ink22.xml"/><Relationship Id="rId7" Type="http://schemas.openxmlformats.org/officeDocument/2006/relationships/customXml" Target="../ink/ink24.xml"/><Relationship Id="rId12" Type="http://schemas.openxmlformats.org/officeDocument/2006/relationships/image" Target="../media/image57.emf"/><Relationship Id="rId2" Type="http://schemas.openxmlformats.org/officeDocument/2006/relationships/image" Target="../media/image82.png"/><Relationship Id="rId16" Type="http://schemas.openxmlformats.org/officeDocument/2006/relationships/image" Target="../media/image59.emf"/><Relationship Id="rId1" Type="http://schemas.openxmlformats.org/officeDocument/2006/relationships/slideLayout" Target="../slideLayouts/slideLayout1.xml"/><Relationship Id="rId6" Type="http://schemas.openxmlformats.org/officeDocument/2006/relationships/image" Target="../media/image54.emf"/><Relationship Id="rId11" Type="http://schemas.openxmlformats.org/officeDocument/2006/relationships/customXml" Target="../ink/ink26.xml"/><Relationship Id="rId5" Type="http://schemas.openxmlformats.org/officeDocument/2006/relationships/customXml" Target="../ink/ink23.xml"/><Relationship Id="rId15" Type="http://schemas.openxmlformats.org/officeDocument/2006/relationships/customXml" Target="../ink/ink28.xml"/><Relationship Id="rId10" Type="http://schemas.openxmlformats.org/officeDocument/2006/relationships/image" Target="../media/image56.emf"/><Relationship Id="rId4" Type="http://schemas.openxmlformats.org/officeDocument/2006/relationships/image" Target="../media/image53.emf"/><Relationship Id="rId9" Type="http://schemas.openxmlformats.org/officeDocument/2006/relationships/customXml" Target="../ink/ink25.xml"/><Relationship Id="rId14" Type="http://schemas.openxmlformats.org/officeDocument/2006/relationships/image" Target="../media/image58.emf"/></Relationships>
</file>

<file path=ppt/slides/_rels/slide107.xml.rels><?xml version="1.0" encoding="UTF-8" standalone="yes"?>
<Relationships xmlns="http://schemas.openxmlformats.org/package/2006/relationships"><Relationship Id="rId8" Type="http://schemas.openxmlformats.org/officeDocument/2006/relationships/image" Target="../media/image63.emf"/><Relationship Id="rId13" Type="http://schemas.openxmlformats.org/officeDocument/2006/relationships/customXml" Target="../ink/ink34.xml"/><Relationship Id="rId18" Type="http://schemas.openxmlformats.org/officeDocument/2006/relationships/image" Target="../media/image68.emf"/><Relationship Id="rId3" Type="http://schemas.openxmlformats.org/officeDocument/2006/relationships/customXml" Target="../ink/ink29.xml"/><Relationship Id="rId7" Type="http://schemas.openxmlformats.org/officeDocument/2006/relationships/customXml" Target="../ink/ink31.xml"/><Relationship Id="rId12" Type="http://schemas.openxmlformats.org/officeDocument/2006/relationships/image" Target="../media/image65.emf"/><Relationship Id="rId17" Type="http://schemas.openxmlformats.org/officeDocument/2006/relationships/customXml" Target="../ink/ink36.xml"/><Relationship Id="rId2" Type="http://schemas.openxmlformats.org/officeDocument/2006/relationships/image" Target="../media/image83.png"/><Relationship Id="rId16" Type="http://schemas.openxmlformats.org/officeDocument/2006/relationships/image" Target="../media/image67.emf"/><Relationship Id="rId1" Type="http://schemas.openxmlformats.org/officeDocument/2006/relationships/slideLayout" Target="../slideLayouts/slideLayout1.xml"/><Relationship Id="rId6" Type="http://schemas.openxmlformats.org/officeDocument/2006/relationships/image" Target="../media/image62.emf"/><Relationship Id="rId11" Type="http://schemas.openxmlformats.org/officeDocument/2006/relationships/customXml" Target="../ink/ink33.xml"/><Relationship Id="rId5" Type="http://schemas.openxmlformats.org/officeDocument/2006/relationships/customXml" Target="../ink/ink30.xml"/><Relationship Id="rId15" Type="http://schemas.openxmlformats.org/officeDocument/2006/relationships/customXml" Target="../ink/ink35.xml"/><Relationship Id="rId10" Type="http://schemas.openxmlformats.org/officeDocument/2006/relationships/image" Target="../media/image64.emf"/><Relationship Id="rId4" Type="http://schemas.openxmlformats.org/officeDocument/2006/relationships/image" Target="../media/image61.emf"/><Relationship Id="rId9" Type="http://schemas.openxmlformats.org/officeDocument/2006/relationships/customXml" Target="../ink/ink32.xml"/><Relationship Id="rId14" Type="http://schemas.openxmlformats.org/officeDocument/2006/relationships/image" Target="../media/image66.emf"/></Relationships>
</file>

<file path=ppt/slides/_rels/slide108.xml.rels><?xml version="1.0" encoding="UTF-8" standalone="yes"?>
<Relationships xmlns="http://schemas.openxmlformats.org/package/2006/relationships"><Relationship Id="rId8" Type="http://schemas.openxmlformats.org/officeDocument/2006/relationships/image" Target="../media/image72.emf"/><Relationship Id="rId13" Type="http://schemas.openxmlformats.org/officeDocument/2006/relationships/customXml" Target="../ink/ink42.xml"/><Relationship Id="rId3" Type="http://schemas.openxmlformats.org/officeDocument/2006/relationships/customXml" Target="../ink/ink37.xml"/><Relationship Id="rId7" Type="http://schemas.openxmlformats.org/officeDocument/2006/relationships/customXml" Target="../ink/ink39.xml"/><Relationship Id="rId12" Type="http://schemas.openxmlformats.org/officeDocument/2006/relationships/image" Target="../media/image74.emf"/><Relationship Id="rId2" Type="http://schemas.openxmlformats.org/officeDocument/2006/relationships/image" Target="../media/image84.png"/><Relationship Id="rId16" Type="http://schemas.openxmlformats.org/officeDocument/2006/relationships/image" Target="../media/image76.emf"/><Relationship Id="rId1" Type="http://schemas.openxmlformats.org/officeDocument/2006/relationships/slideLayout" Target="../slideLayouts/slideLayout1.xml"/><Relationship Id="rId6" Type="http://schemas.openxmlformats.org/officeDocument/2006/relationships/image" Target="../media/image71.emf"/><Relationship Id="rId11" Type="http://schemas.openxmlformats.org/officeDocument/2006/relationships/customXml" Target="../ink/ink41.xml"/><Relationship Id="rId5" Type="http://schemas.openxmlformats.org/officeDocument/2006/relationships/customXml" Target="../ink/ink38.xml"/><Relationship Id="rId15" Type="http://schemas.openxmlformats.org/officeDocument/2006/relationships/customXml" Target="../ink/ink43.xml"/><Relationship Id="rId10" Type="http://schemas.openxmlformats.org/officeDocument/2006/relationships/image" Target="../media/image73.emf"/><Relationship Id="rId4" Type="http://schemas.openxmlformats.org/officeDocument/2006/relationships/image" Target="../media/image70.emf"/><Relationship Id="rId9" Type="http://schemas.openxmlformats.org/officeDocument/2006/relationships/customXml" Target="../ink/ink40.xml"/><Relationship Id="rId14" Type="http://schemas.openxmlformats.org/officeDocument/2006/relationships/image" Target="../media/image75.emf"/></Relationships>
</file>

<file path=ppt/slides/_rels/slide109.xml.rels><?xml version="1.0" encoding="UTF-8" standalone="yes"?>
<Relationships xmlns="http://schemas.openxmlformats.org/package/2006/relationships"><Relationship Id="rId3" Type="http://schemas.openxmlformats.org/officeDocument/2006/relationships/customXml" Target="../ink/ink44.xml"/><Relationship Id="rId2" Type="http://schemas.openxmlformats.org/officeDocument/2006/relationships/image" Target="../media/image85.png"/><Relationship Id="rId1" Type="http://schemas.openxmlformats.org/officeDocument/2006/relationships/slideLayout" Target="../slideLayouts/slideLayout1.xml"/><Relationship Id="rId4" Type="http://schemas.openxmlformats.org/officeDocument/2006/relationships/image" Target="../media/image78.emf"/></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3" Type="http://schemas.openxmlformats.org/officeDocument/2006/relationships/customXml" Target="../ink/ink50.xml"/><Relationship Id="rId18" Type="http://schemas.openxmlformats.org/officeDocument/2006/relationships/image" Target="../media/image88.emf"/><Relationship Id="rId26" Type="http://schemas.openxmlformats.org/officeDocument/2006/relationships/image" Target="../media/image92.emf"/><Relationship Id="rId39" Type="http://schemas.openxmlformats.org/officeDocument/2006/relationships/customXml" Target="../ink/ink63.xml"/><Relationship Id="rId21" Type="http://schemas.openxmlformats.org/officeDocument/2006/relationships/customXml" Target="../ink/ink54.xml"/><Relationship Id="rId34" Type="http://schemas.openxmlformats.org/officeDocument/2006/relationships/image" Target="../media/image96.emf"/><Relationship Id="rId7" Type="http://schemas.openxmlformats.org/officeDocument/2006/relationships/customXml" Target="../ink/ink47.xml"/><Relationship Id="rId12" Type="http://schemas.openxmlformats.org/officeDocument/2006/relationships/image" Target="../media/image85.emf"/><Relationship Id="rId17" Type="http://schemas.openxmlformats.org/officeDocument/2006/relationships/customXml" Target="../ink/ink52.xml"/><Relationship Id="rId25" Type="http://schemas.openxmlformats.org/officeDocument/2006/relationships/customXml" Target="../ink/ink56.xml"/><Relationship Id="rId33" Type="http://schemas.openxmlformats.org/officeDocument/2006/relationships/customXml" Target="../ink/ink60.xml"/><Relationship Id="rId38" Type="http://schemas.openxmlformats.org/officeDocument/2006/relationships/image" Target="../media/image98.emf"/><Relationship Id="rId2" Type="http://schemas.openxmlformats.org/officeDocument/2006/relationships/image" Target="../media/image89.png"/><Relationship Id="rId16" Type="http://schemas.openxmlformats.org/officeDocument/2006/relationships/image" Target="../media/image87.emf"/><Relationship Id="rId20" Type="http://schemas.openxmlformats.org/officeDocument/2006/relationships/image" Target="../media/image89.emf"/><Relationship Id="rId29" Type="http://schemas.openxmlformats.org/officeDocument/2006/relationships/customXml" Target="../ink/ink58.xml"/><Relationship Id="rId1" Type="http://schemas.openxmlformats.org/officeDocument/2006/relationships/slideLayout" Target="../slideLayouts/slideLayout1.xml"/><Relationship Id="rId6" Type="http://schemas.openxmlformats.org/officeDocument/2006/relationships/image" Target="../media/image400.emf"/><Relationship Id="rId11" Type="http://schemas.openxmlformats.org/officeDocument/2006/relationships/customXml" Target="../ink/ink49.xml"/><Relationship Id="rId24" Type="http://schemas.openxmlformats.org/officeDocument/2006/relationships/image" Target="../media/image91.emf"/><Relationship Id="rId32" Type="http://schemas.openxmlformats.org/officeDocument/2006/relationships/image" Target="../media/image95.emf"/><Relationship Id="rId37" Type="http://schemas.openxmlformats.org/officeDocument/2006/relationships/customXml" Target="../ink/ink62.xml"/><Relationship Id="rId40" Type="http://schemas.openxmlformats.org/officeDocument/2006/relationships/image" Target="../media/image99.emf"/><Relationship Id="rId5" Type="http://schemas.openxmlformats.org/officeDocument/2006/relationships/customXml" Target="../ink/ink46.xml"/><Relationship Id="rId15" Type="http://schemas.openxmlformats.org/officeDocument/2006/relationships/customXml" Target="../ink/ink51.xml"/><Relationship Id="rId23" Type="http://schemas.openxmlformats.org/officeDocument/2006/relationships/customXml" Target="../ink/ink55.xml"/><Relationship Id="rId28" Type="http://schemas.openxmlformats.org/officeDocument/2006/relationships/image" Target="../media/image93.emf"/><Relationship Id="rId36" Type="http://schemas.openxmlformats.org/officeDocument/2006/relationships/image" Target="../media/image97.emf"/><Relationship Id="rId10" Type="http://schemas.openxmlformats.org/officeDocument/2006/relationships/image" Target="../media/image84.emf"/><Relationship Id="rId19" Type="http://schemas.openxmlformats.org/officeDocument/2006/relationships/customXml" Target="../ink/ink53.xml"/><Relationship Id="rId31" Type="http://schemas.openxmlformats.org/officeDocument/2006/relationships/customXml" Target="../ink/ink59.xml"/><Relationship Id="rId4" Type="http://schemas.openxmlformats.org/officeDocument/2006/relationships/image" Target="../media/image390.emf"/><Relationship Id="rId9" Type="http://schemas.openxmlformats.org/officeDocument/2006/relationships/customXml" Target="../ink/ink48.xml"/><Relationship Id="rId14" Type="http://schemas.openxmlformats.org/officeDocument/2006/relationships/image" Target="../media/image86.emf"/><Relationship Id="rId22" Type="http://schemas.openxmlformats.org/officeDocument/2006/relationships/image" Target="../media/image90.emf"/><Relationship Id="rId27" Type="http://schemas.openxmlformats.org/officeDocument/2006/relationships/customXml" Target="../ink/ink57.xml"/><Relationship Id="rId30" Type="http://schemas.openxmlformats.org/officeDocument/2006/relationships/image" Target="../media/image94.emf"/><Relationship Id="rId35" Type="http://schemas.openxmlformats.org/officeDocument/2006/relationships/customXml" Target="../ink/ink61.xml"/><Relationship Id="rId8" Type="http://schemas.openxmlformats.org/officeDocument/2006/relationships/image" Target="../media/image83.emf"/><Relationship Id="rId3" Type="http://schemas.openxmlformats.org/officeDocument/2006/relationships/customXml" Target="../ink/ink45.xml"/></Relationships>
</file>

<file path=ppt/slides/_rels/slide114.xml.rels><?xml version="1.0" encoding="UTF-8" standalone="yes"?>
<Relationships xmlns="http://schemas.openxmlformats.org/package/2006/relationships"><Relationship Id="rId8" Type="http://schemas.openxmlformats.org/officeDocument/2006/relationships/image" Target="../media/image103.emf"/><Relationship Id="rId13" Type="http://schemas.openxmlformats.org/officeDocument/2006/relationships/customXml" Target="../ink/ink69.xml"/><Relationship Id="rId18" Type="http://schemas.openxmlformats.org/officeDocument/2006/relationships/image" Target="../media/image108.emf"/><Relationship Id="rId3" Type="http://schemas.openxmlformats.org/officeDocument/2006/relationships/customXml" Target="../ink/ink64.xml"/><Relationship Id="rId21" Type="http://schemas.openxmlformats.org/officeDocument/2006/relationships/customXml" Target="../ink/ink73.xml"/><Relationship Id="rId7" Type="http://schemas.openxmlformats.org/officeDocument/2006/relationships/customXml" Target="../ink/ink66.xml"/><Relationship Id="rId12" Type="http://schemas.openxmlformats.org/officeDocument/2006/relationships/image" Target="../media/image105.emf"/><Relationship Id="rId17" Type="http://schemas.openxmlformats.org/officeDocument/2006/relationships/customXml" Target="../ink/ink71.xml"/><Relationship Id="rId2" Type="http://schemas.openxmlformats.org/officeDocument/2006/relationships/image" Target="../media/image90.png"/><Relationship Id="rId16" Type="http://schemas.openxmlformats.org/officeDocument/2006/relationships/image" Target="../media/image107.emf"/><Relationship Id="rId20" Type="http://schemas.openxmlformats.org/officeDocument/2006/relationships/image" Target="../media/image109.emf"/><Relationship Id="rId1" Type="http://schemas.openxmlformats.org/officeDocument/2006/relationships/slideLayout" Target="../slideLayouts/slideLayout1.xml"/><Relationship Id="rId6" Type="http://schemas.openxmlformats.org/officeDocument/2006/relationships/image" Target="../media/image102.emf"/><Relationship Id="rId11" Type="http://schemas.openxmlformats.org/officeDocument/2006/relationships/customXml" Target="../ink/ink68.xml"/><Relationship Id="rId5" Type="http://schemas.openxmlformats.org/officeDocument/2006/relationships/customXml" Target="../ink/ink65.xml"/><Relationship Id="rId15" Type="http://schemas.openxmlformats.org/officeDocument/2006/relationships/customXml" Target="../ink/ink70.xml"/><Relationship Id="rId10" Type="http://schemas.openxmlformats.org/officeDocument/2006/relationships/image" Target="../media/image104.emf"/><Relationship Id="rId19" Type="http://schemas.openxmlformats.org/officeDocument/2006/relationships/customXml" Target="../ink/ink72.xml"/><Relationship Id="rId4" Type="http://schemas.openxmlformats.org/officeDocument/2006/relationships/image" Target="../media/image101.emf"/><Relationship Id="rId9" Type="http://schemas.openxmlformats.org/officeDocument/2006/relationships/customXml" Target="../ink/ink67.xml"/><Relationship Id="rId14" Type="http://schemas.openxmlformats.org/officeDocument/2006/relationships/image" Target="../media/image106.emf"/><Relationship Id="rId22" Type="http://schemas.openxmlformats.org/officeDocument/2006/relationships/image" Target="../media/image110.emf"/></Relationships>
</file>

<file path=ppt/slides/_rels/slide11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8" Type="http://schemas.openxmlformats.org/officeDocument/2006/relationships/customXml" Target="../ink/ink77.xml"/><Relationship Id="rId3" Type="http://schemas.openxmlformats.org/officeDocument/2006/relationships/image" Target="../media/image430.emf"/><Relationship Id="rId7" Type="http://schemas.openxmlformats.org/officeDocument/2006/relationships/image" Target="../media/image450.emf"/><Relationship Id="rId2" Type="http://schemas.openxmlformats.org/officeDocument/2006/relationships/customXml" Target="../ink/ink74.xml"/><Relationship Id="rId1" Type="http://schemas.openxmlformats.org/officeDocument/2006/relationships/slideLayout" Target="../slideLayouts/slideLayout7.xml"/><Relationship Id="rId6" Type="http://schemas.openxmlformats.org/officeDocument/2006/relationships/customXml" Target="../ink/ink76.xml"/><Relationship Id="rId5" Type="http://schemas.openxmlformats.org/officeDocument/2006/relationships/image" Target="../media/image440.emf"/><Relationship Id="rId4" Type="http://schemas.openxmlformats.org/officeDocument/2006/relationships/customXml" Target="../ink/ink75.xml"/><Relationship Id="rId9" Type="http://schemas.openxmlformats.org/officeDocument/2006/relationships/image" Target="../media/image460.emf"/></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14.xml"/></Relationships>
</file>

<file path=ppt/slides/_rels/slide12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5.xml"/></Relationships>
</file>

<file path=ppt/slides/_rels/slide126.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1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9.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hyperlink" Target="https://www.fracttal.com/es/el-rol-del-planificador-de-mantenimiento?hsLang=es" TargetMode="Externa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8"/>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8"/>
          </a:xfrm>
          <a:prstGeom prst="rect">
            <a:avLst/>
          </a:prstGeom>
        </p:spPr>
      </p:pic>
      <p:sp>
        <p:nvSpPr>
          <p:cNvPr id="3" name="object 3"/>
          <p:cNvSpPr txBox="1"/>
          <p:nvPr/>
        </p:nvSpPr>
        <p:spPr>
          <a:xfrm>
            <a:off x="989647" y="1723390"/>
            <a:ext cx="1463040" cy="848360"/>
          </a:xfrm>
          <a:prstGeom prst="rect">
            <a:avLst/>
          </a:prstGeom>
        </p:spPr>
        <p:txBody>
          <a:bodyPr vert="horz" wrap="square" lIns="0" tIns="12700" rIns="0" bIns="0" rtlCol="0">
            <a:spAutoFit/>
          </a:bodyPr>
          <a:lstStyle/>
          <a:p>
            <a:pPr marL="12700" marR="5080">
              <a:lnSpc>
                <a:spcPct val="150000"/>
              </a:lnSpc>
              <a:spcBef>
                <a:spcPts val="100"/>
              </a:spcBef>
              <a:tabLst>
                <a:tab pos="454025" algn="l"/>
              </a:tabLst>
            </a:pPr>
            <a:r>
              <a:rPr sz="1800" spc="-25" dirty="0">
                <a:latin typeface="Arial MT"/>
                <a:cs typeface="Arial MT"/>
              </a:rPr>
              <a:t>Si</a:t>
            </a:r>
            <a:r>
              <a:rPr sz="1800" dirty="0">
                <a:latin typeface="Arial MT"/>
                <a:cs typeface="Arial MT"/>
              </a:rPr>
              <a:t>	</a:t>
            </a:r>
            <a:r>
              <a:rPr sz="1800" spc="-10" dirty="0">
                <a:latin typeface="Arial MT"/>
                <a:cs typeface="Arial MT"/>
              </a:rPr>
              <a:t>permite determinación</a:t>
            </a:r>
            <a:endParaRPr sz="1800">
              <a:latin typeface="Arial MT"/>
              <a:cs typeface="Arial MT"/>
            </a:endParaRPr>
          </a:p>
        </p:txBody>
      </p:sp>
      <p:sp>
        <p:nvSpPr>
          <p:cNvPr id="4" name="object 4"/>
          <p:cNvSpPr txBox="1"/>
          <p:nvPr/>
        </p:nvSpPr>
        <p:spPr>
          <a:xfrm>
            <a:off x="2435225" y="1723390"/>
            <a:ext cx="5002530" cy="848360"/>
          </a:xfrm>
          <a:prstGeom prst="rect">
            <a:avLst/>
          </a:prstGeom>
        </p:spPr>
        <p:txBody>
          <a:bodyPr vert="horz" wrap="square" lIns="0" tIns="12700" rIns="0" bIns="0" rtlCol="0">
            <a:spAutoFit/>
          </a:bodyPr>
          <a:lstStyle/>
          <a:p>
            <a:pPr marL="222885" marR="5080" indent="-210820">
              <a:lnSpc>
                <a:spcPct val="150000"/>
              </a:lnSpc>
              <a:spcBef>
                <a:spcPts val="100"/>
              </a:spcBef>
              <a:tabLst>
                <a:tab pos="631825" algn="l"/>
                <a:tab pos="692785" algn="l"/>
                <a:tab pos="1160145" algn="l"/>
                <a:tab pos="1201420" algn="l"/>
                <a:tab pos="2397760" algn="l"/>
                <a:tab pos="2555240" algn="l"/>
                <a:tab pos="2870200" algn="l"/>
                <a:tab pos="3035300" algn="l"/>
                <a:tab pos="3627120" algn="l"/>
                <a:tab pos="4316095" algn="l"/>
                <a:tab pos="4747895" algn="l"/>
                <a:tab pos="4808855" algn="l"/>
              </a:tabLst>
            </a:pPr>
            <a:r>
              <a:rPr sz="1800" spc="-25" dirty="0">
                <a:latin typeface="Arial MT"/>
                <a:cs typeface="Arial MT"/>
              </a:rPr>
              <a:t>que</a:t>
            </a:r>
            <a:r>
              <a:rPr sz="1800" dirty="0">
                <a:latin typeface="Arial MT"/>
                <a:cs typeface="Arial MT"/>
              </a:rPr>
              <a:t>	</a:t>
            </a:r>
            <a:r>
              <a:rPr sz="1800" spc="-25" dirty="0">
                <a:latin typeface="Arial MT"/>
                <a:cs typeface="Arial MT"/>
              </a:rPr>
              <a:t>los</a:t>
            </a:r>
            <a:r>
              <a:rPr sz="1800" dirty="0">
                <a:latin typeface="Arial MT"/>
                <a:cs typeface="Arial MT"/>
              </a:rPr>
              <a:t>	</a:t>
            </a:r>
            <a:r>
              <a:rPr sz="1800" spc="-10" dirty="0">
                <a:latin typeface="Arial MT"/>
                <a:cs typeface="Arial MT"/>
              </a:rPr>
              <a:t>operadores</a:t>
            </a:r>
            <a:r>
              <a:rPr sz="1800" dirty="0">
                <a:latin typeface="Arial MT"/>
                <a:cs typeface="Arial MT"/>
              </a:rPr>
              <a:t>		</a:t>
            </a:r>
            <a:r>
              <a:rPr sz="1800" spc="-25" dirty="0">
                <a:latin typeface="Arial MT"/>
                <a:cs typeface="Arial MT"/>
              </a:rPr>
              <a:t>se</a:t>
            </a:r>
            <a:r>
              <a:rPr sz="1800" dirty="0">
                <a:latin typeface="Arial MT"/>
                <a:cs typeface="Arial MT"/>
              </a:rPr>
              <a:t>		</a:t>
            </a:r>
            <a:r>
              <a:rPr sz="1800" spc="-10" dirty="0">
                <a:latin typeface="Arial MT"/>
                <a:cs typeface="Arial MT"/>
              </a:rPr>
              <a:t>involucren</a:t>
            </a:r>
            <a:r>
              <a:rPr sz="1800" dirty="0">
                <a:latin typeface="Arial MT"/>
                <a:cs typeface="Arial MT"/>
              </a:rPr>
              <a:t>	</a:t>
            </a:r>
            <a:r>
              <a:rPr sz="1800" spc="-25" dirty="0">
                <a:latin typeface="Arial MT"/>
                <a:cs typeface="Arial MT"/>
              </a:rPr>
              <a:t>en</a:t>
            </a:r>
            <a:r>
              <a:rPr sz="1800" dirty="0">
                <a:latin typeface="Arial MT"/>
                <a:cs typeface="Arial MT"/>
              </a:rPr>
              <a:t>		</a:t>
            </a:r>
            <a:r>
              <a:rPr sz="1800" spc="-25" dirty="0">
                <a:latin typeface="Arial MT"/>
                <a:cs typeface="Arial MT"/>
              </a:rPr>
              <a:t>la de</a:t>
            </a:r>
            <a:r>
              <a:rPr sz="1800" dirty="0">
                <a:latin typeface="Arial MT"/>
                <a:cs typeface="Arial MT"/>
              </a:rPr>
              <a:t>		</a:t>
            </a:r>
            <a:r>
              <a:rPr sz="1800" spc="-25" dirty="0">
                <a:latin typeface="Arial MT"/>
                <a:cs typeface="Arial MT"/>
              </a:rPr>
              <a:t>los</a:t>
            </a:r>
            <a:r>
              <a:rPr sz="1800" dirty="0">
                <a:latin typeface="Arial MT"/>
                <a:cs typeface="Arial MT"/>
              </a:rPr>
              <a:t>		</a:t>
            </a:r>
            <a:r>
              <a:rPr sz="1800" spc="-10" dirty="0">
                <a:latin typeface="Arial MT"/>
                <a:cs typeface="Arial MT"/>
              </a:rPr>
              <a:t>requisitos</a:t>
            </a:r>
            <a:r>
              <a:rPr sz="1800" dirty="0">
                <a:latin typeface="Arial MT"/>
                <a:cs typeface="Arial MT"/>
              </a:rPr>
              <a:t>	</a:t>
            </a:r>
            <a:r>
              <a:rPr sz="1800" spc="-25" dirty="0">
                <a:latin typeface="Arial MT"/>
                <a:cs typeface="Arial MT"/>
              </a:rPr>
              <a:t>de</a:t>
            </a:r>
            <a:r>
              <a:rPr sz="1800" dirty="0">
                <a:latin typeface="Arial MT"/>
                <a:cs typeface="Arial MT"/>
              </a:rPr>
              <a:t>	</a:t>
            </a:r>
            <a:r>
              <a:rPr sz="1800" spc="-20" dirty="0">
                <a:latin typeface="Arial MT"/>
                <a:cs typeface="Arial MT"/>
              </a:rPr>
              <a:t>MPA,</a:t>
            </a:r>
            <a:r>
              <a:rPr sz="1800" dirty="0">
                <a:latin typeface="Arial MT"/>
                <a:cs typeface="Arial MT"/>
              </a:rPr>
              <a:t>	</a:t>
            </a:r>
            <a:r>
              <a:rPr sz="1800" spc="-10" dirty="0">
                <a:latin typeface="Arial MT"/>
                <a:cs typeface="Arial MT"/>
              </a:rPr>
              <a:t>mejorará</a:t>
            </a:r>
            <a:r>
              <a:rPr sz="1800" dirty="0">
                <a:latin typeface="Arial MT"/>
                <a:cs typeface="Arial MT"/>
              </a:rPr>
              <a:t>	</a:t>
            </a:r>
            <a:r>
              <a:rPr sz="1800" spc="-25" dirty="0">
                <a:latin typeface="Arial MT"/>
                <a:cs typeface="Arial MT"/>
              </a:rPr>
              <a:t>su</a:t>
            </a:r>
            <a:endParaRPr sz="1800">
              <a:latin typeface="Arial MT"/>
              <a:cs typeface="Arial MT"/>
            </a:endParaRPr>
          </a:p>
        </p:txBody>
      </p:sp>
      <p:sp>
        <p:nvSpPr>
          <p:cNvPr id="5" name="object 5"/>
          <p:cNvSpPr txBox="1"/>
          <p:nvPr/>
        </p:nvSpPr>
        <p:spPr>
          <a:xfrm>
            <a:off x="989647" y="2546730"/>
            <a:ext cx="6447790" cy="848360"/>
          </a:xfrm>
          <a:prstGeom prst="rect">
            <a:avLst/>
          </a:prstGeom>
        </p:spPr>
        <p:txBody>
          <a:bodyPr vert="horz" wrap="square" lIns="0" tIns="12700" rIns="0" bIns="0" rtlCol="0">
            <a:spAutoFit/>
          </a:bodyPr>
          <a:lstStyle/>
          <a:p>
            <a:pPr marL="12700" marR="5080">
              <a:lnSpc>
                <a:spcPct val="150000"/>
              </a:lnSpc>
              <a:spcBef>
                <a:spcPts val="100"/>
              </a:spcBef>
            </a:pPr>
            <a:r>
              <a:rPr sz="1800" dirty="0">
                <a:latin typeface="Arial MT"/>
                <a:cs typeface="Arial MT"/>
              </a:rPr>
              <a:t>motivación</a:t>
            </a:r>
            <a:r>
              <a:rPr sz="1800" spc="170" dirty="0">
                <a:latin typeface="Arial MT"/>
                <a:cs typeface="Arial MT"/>
              </a:rPr>
              <a:t> </a:t>
            </a:r>
            <a:r>
              <a:rPr sz="1800" dirty="0">
                <a:latin typeface="Arial MT"/>
                <a:cs typeface="Arial MT"/>
              </a:rPr>
              <a:t>cuando</a:t>
            </a:r>
            <a:r>
              <a:rPr sz="1800" spc="145" dirty="0">
                <a:latin typeface="Arial MT"/>
                <a:cs typeface="Arial MT"/>
              </a:rPr>
              <a:t> </a:t>
            </a:r>
            <a:r>
              <a:rPr sz="1800" dirty="0">
                <a:latin typeface="Arial MT"/>
                <a:cs typeface="Arial MT"/>
              </a:rPr>
              <a:t>les</a:t>
            </a:r>
            <a:r>
              <a:rPr sz="1800" spc="170" dirty="0">
                <a:latin typeface="Arial MT"/>
                <a:cs typeface="Arial MT"/>
              </a:rPr>
              <a:t> </a:t>
            </a:r>
            <a:r>
              <a:rPr sz="1800" dirty="0">
                <a:latin typeface="Arial MT"/>
                <a:cs typeface="Arial MT"/>
              </a:rPr>
              <a:t>pidamos</a:t>
            </a:r>
            <a:r>
              <a:rPr sz="1800" spc="170" dirty="0">
                <a:latin typeface="Arial MT"/>
                <a:cs typeface="Arial MT"/>
              </a:rPr>
              <a:t> </a:t>
            </a:r>
            <a:r>
              <a:rPr sz="1800" dirty="0">
                <a:latin typeface="Arial MT"/>
                <a:cs typeface="Arial MT"/>
              </a:rPr>
              <a:t>posteriormente</a:t>
            </a:r>
            <a:r>
              <a:rPr sz="1800" spc="155" dirty="0">
                <a:latin typeface="Arial MT"/>
                <a:cs typeface="Arial MT"/>
              </a:rPr>
              <a:t> </a:t>
            </a:r>
            <a:r>
              <a:rPr sz="1800" dirty="0">
                <a:latin typeface="Arial MT"/>
                <a:cs typeface="Arial MT"/>
              </a:rPr>
              <a:t>que</a:t>
            </a:r>
            <a:r>
              <a:rPr sz="1800" spc="170" dirty="0">
                <a:latin typeface="Arial MT"/>
                <a:cs typeface="Arial MT"/>
              </a:rPr>
              <a:t> </a:t>
            </a:r>
            <a:r>
              <a:rPr sz="1800" spc="-10" dirty="0">
                <a:latin typeface="Arial MT"/>
                <a:cs typeface="Arial MT"/>
              </a:rPr>
              <a:t>participen </a:t>
            </a:r>
            <a:r>
              <a:rPr sz="1800" dirty="0">
                <a:latin typeface="Arial MT"/>
                <a:cs typeface="Arial MT"/>
              </a:rPr>
              <a:t>en</a:t>
            </a:r>
            <a:r>
              <a:rPr sz="1800" spc="-15" dirty="0">
                <a:latin typeface="Arial MT"/>
                <a:cs typeface="Arial MT"/>
              </a:rPr>
              <a:t> </a:t>
            </a:r>
            <a:r>
              <a:rPr sz="1800" dirty="0">
                <a:latin typeface="Arial MT"/>
                <a:cs typeface="Arial MT"/>
              </a:rPr>
              <a:t>la</a:t>
            </a:r>
            <a:r>
              <a:rPr sz="1800" spc="-15" dirty="0">
                <a:latin typeface="Arial MT"/>
                <a:cs typeface="Arial MT"/>
              </a:rPr>
              <a:t> </a:t>
            </a:r>
            <a:r>
              <a:rPr sz="1800" dirty="0">
                <a:latin typeface="Arial MT"/>
                <a:cs typeface="Arial MT"/>
              </a:rPr>
              <a:t>ejecución</a:t>
            </a:r>
            <a:r>
              <a:rPr sz="1800" spc="-15" dirty="0">
                <a:latin typeface="Arial MT"/>
                <a:cs typeface="Arial MT"/>
              </a:rPr>
              <a:t> </a:t>
            </a:r>
            <a:r>
              <a:rPr sz="1800" dirty="0">
                <a:latin typeface="Arial MT"/>
                <a:cs typeface="Arial MT"/>
              </a:rPr>
              <a:t>de</a:t>
            </a:r>
            <a:r>
              <a:rPr sz="1800" spc="-15" dirty="0">
                <a:latin typeface="Arial MT"/>
                <a:cs typeface="Arial MT"/>
              </a:rPr>
              <a:t> </a:t>
            </a:r>
            <a:r>
              <a:rPr sz="1800" dirty="0">
                <a:latin typeface="Arial MT"/>
                <a:cs typeface="Arial MT"/>
              </a:rPr>
              <a:t>las</a:t>
            </a:r>
            <a:r>
              <a:rPr sz="1800" spc="-15" dirty="0">
                <a:latin typeface="Arial MT"/>
                <a:cs typeface="Arial MT"/>
              </a:rPr>
              <a:t> </a:t>
            </a:r>
            <a:r>
              <a:rPr sz="1800" dirty="0">
                <a:latin typeface="Arial MT"/>
                <a:cs typeface="Arial MT"/>
              </a:rPr>
              <a:t>tareas</a:t>
            </a:r>
            <a:r>
              <a:rPr sz="1800" spc="-15" dirty="0">
                <a:latin typeface="Arial MT"/>
                <a:cs typeface="Arial MT"/>
              </a:rPr>
              <a:t> </a:t>
            </a:r>
            <a:r>
              <a:rPr sz="1800" dirty="0">
                <a:latin typeface="Arial MT"/>
                <a:cs typeface="Arial MT"/>
              </a:rPr>
              <a:t>de</a:t>
            </a:r>
            <a:r>
              <a:rPr sz="1800" spc="-10" dirty="0">
                <a:latin typeface="Arial MT"/>
                <a:cs typeface="Arial MT"/>
              </a:rPr>
              <a:t> </a:t>
            </a:r>
            <a:r>
              <a:rPr sz="1800" spc="-20" dirty="0">
                <a:latin typeface="Arial MT"/>
                <a:cs typeface="Arial MT"/>
              </a:rPr>
              <a:t>MPA.</a:t>
            </a:r>
            <a:endParaRPr sz="1800">
              <a:latin typeface="Arial MT"/>
              <a:cs typeface="Arial MT"/>
            </a:endParaRPr>
          </a:p>
        </p:txBody>
      </p:sp>
      <p:sp>
        <p:nvSpPr>
          <p:cNvPr id="6" name="object 6"/>
          <p:cNvSpPr txBox="1"/>
          <p:nvPr/>
        </p:nvSpPr>
        <p:spPr>
          <a:xfrm>
            <a:off x="1032827" y="614044"/>
            <a:ext cx="4361815" cy="1080135"/>
          </a:xfrm>
          <a:prstGeom prst="rect">
            <a:avLst/>
          </a:prstGeom>
        </p:spPr>
        <p:txBody>
          <a:bodyPr vert="horz" wrap="square" lIns="0" tIns="11430" rIns="0" bIns="0" rtlCol="0">
            <a:spAutoFit/>
          </a:bodyPr>
          <a:lstStyle/>
          <a:p>
            <a:pPr marL="12700">
              <a:lnSpc>
                <a:spcPct val="100000"/>
              </a:lnSpc>
              <a:spcBef>
                <a:spcPts val="90"/>
              </a:spcBef>
            </a:pPr>
            <a:r>
              <a:rPr sz="2050" u="sng" spc="-10" dirty="0" err="1" smtClean="0">
                <a:solidFill>
                  <a:srgbClr val="EE532A"/>
                </a:solidFill>
                <a:uFill>
                  <a:solidFill>
                    <a:srgbClr val="EE532A"/>
                  </a:solidFill>
                </a:uFill>
                <a:latin typeface="Verdana"/>
                <a:cs typeface="Verdana"/>
              </a:rPr>
              <a:t>Requisitos</a:t>
            </a:r>
            <a:r>
              <a:rPr sz="2050" u="sng" spc="-40" dirty="0" smtClean="0">
                <a:solidFill>
                  <a:srgbClr val="EE532A"/>
                </a:solidFill>
                <a:uFill>
                  <a:solidFill>
                    <a:srgbClr val="EE532A"/>
                  </a:solidFill>
                </a:uFill>
                <a:latin typeface="Verdana"/>
                <a:cs typeface="Verdana"/>
              </a:rPr>
              <a:t> </a:t>
            </a:r>
            <a:r>
              <a:rPr sz="2050" u="sng" dirty="0">
                <a:solidFill>
                  <a:srgbClr val="EE532A"/>
                </a:solidFill>
                <a:uFill>
                  <a:solidFill>
                    <a:srgbClr val="EE532A"/>
                  </a:solidFill>
                </a:uFill>
                <a:latin typeface="Verdana"/>
                <a:cs typeface="Verdana"/>
              </a:rPr>
              <a:t>del</a:t>
            </a:r>
            <a:r>
              <a:rPr sz="2050" u="sng" spc="-65" dirty="0">
                <a:solidFill>
                  <a:srgbClr val="EE532A"/>
                </a:solidFill>
                <a:uFill>
                  <a:solidFill>
                    <a:srgbClr val="EE532A"/>
                  </a:solidFill>
                </a:uFill>
                <a:latin typeface="Verdana"/>
                <a:cs typeface="Verdana"/>
              </a:rPr>
              <a:t> </a:t>
            </a:r>
            <a:r>
              <a:rPr sz="2050" u="sng" spc="-10" dirty="0">
                <a:solidFill>
                  <a:srgbClr val="EE532A"/>
                </a:solidFill>
                <a:uFill>
                  <a:solidFill>
                    <a:srgbClr val="EE532A"/>
                  </a:solidFill>
                </a:uFill>
                <a:latin typeface="Verdana"/>
                <a:cs typeface="Verdana"/>
              </a:rPr>
              <a:t>Mantenimiento</a:t>
            </a:r>
            <a:endParaRPr sz="2050" dirty="0">
              <a:latin typeface="Verdana"/>
              <a:cs typeface="Verdana"/>
            </a:endParaRPr>
          </a:p>
          <a:p>
            <a:pPr>
              <a:lnSpc>
                <a:spcPct val="100000"/>
              </a:lnSpc>
              <a:spcBef>
                <a:spcPts val="45"/>
              </a:spcBef>
            </a:pPr>
            <a:endParaRPr sz="2800" dirty="0">
              <a:latin typeface="Verdana"/>
              <a:cs typeface="Verdana"/>
            </a:endParaRPr>
          </a:p>
          <a:p>
            <a:pPr marL="12700">
              <a:lnSpc>
                <a:spcPct val="100000"/>
              </a:lnSpc>
              <a:spcBef>
                <a:spcPts val="5"/>
              </a:spcBef>
            </a:pPr>
            <a:r>
              <a:rPr sz="2000" b="1" dirty="0">
                <a:latin typeface="Calibri"/>
                <a:cs typeface="Calibri"/>
              </a:rPr>
              <a:t>Operadores</a:t>
            </a:r>
            <a:r>
              <a:rPr sz="2000" b="1" spc="-50" dirty="0">
                <a:latin typeface="Calibri"/>
                <a:cs typeface="Calibri"/>
              </a:rPr>
              <a:t> </a:t>
            </a:r>
            <a:r>
              <a:rPr sz="2000" b="1" dirty="0">
                <a:latin typeface="Calibri"/>
                <a:cs typeface="Calibri"/>
              </a:rPr>
              <a:t>del</a:t>
            </a:r>
            <a:r>
              <a:rPr sz="2000" b="1" spc="-50" dirty="0">
                <a:latin typeface="Calibri"/>
                <a:cs typeface="Calibri"/>
              </a:rPr>
              <a:t> </a:t>
            </a:r>
            <a:r>
              <a:rPr sz="2000" b="1" spc="-10" dirty="0">
                <a:latin typeface="Calibri"/>
                <a:cs typeface="Calibri"/>
              </a:rPr>
              <a:t>Equipo</a:t>
            </a:r>
            <a:endParaRPr sz="2000" dirty="0">
              <a:latin typeface="Calibri"/>
              <a:cs typeface="Calibri"/>
            </a:endParaRPr>
          </a:p>
        </p:txBody>
      </p:sp>
      <p:pic>
        <p:nvPicPr>
          <p:cNvPr id="7" name="object 7"/>
          <p:cNvPicPr/>
          <p:nvPr/>
        </p:nvPicPr>
        <p:blipFill>
          <a:blip r:embed="rId3" cstate="print"/>
          <a:stretch>
            <a:fillRect/>
          </a:stretch>
        </p:blipFill>
        <p:spPr>
          <a:xfrm>
            <a:off x="3152139" y="3398520"/>
            <a:ext cx="4046219" cy="1762759"/>
          </a:xfrm>
          <a:prstGeom prst="rect">
            <a:avLst/>
          </a:prstGeom>
        </p:spPr>
      </p:pic>
      <p:sp>
        <p:nvSpPr>
          <p:cNvPr id="8" name="object 8"/>
          <p:cNvSpPr txBox="1"/>
          <p:nvPr/>
        </p:nvSpPr>
        <p:spPr>
          <a:xfrm>
            <a:off x="5547995" y="4993322"/>
            <a:ext cx="5102225" cy="1123950"/>
          </a:xfrm>
          <a:prstGeom prst="rect">
            <a:avLst/>
          </a:prstGeom>
        </p:spPr>
        <p:txBody>
          <a:bodyPr vert="horz" wrap="square" lIns="0" tIns="196215" rIns="0" bIns="0" rtlCol="0">
            <a:spAutoFit/>
          </a:bodyPr>
          <a:lstStyle/>
          <a:p>
            <a:pPr algn="ctr">
              <a:lnSpc>
                <a:spcPct val="100000"/>
              </a:lnSpc>
              <a:spcBef>
                <a:spcPts val="1545"/>
              </a:spcBef>
            </a:pPr>
            <a:r>
              <a:rPr sz="2400" b="1" dirty="0">
                <a:latin typeface="Arial"/>
                <a:cs typeface="Arial"/>
              </a:rPr>
              <a:t>¡Nunca</a:t>
            </a:r>
            <a:r>
              <a:rPr sz="2400" b="1" spc="-55" dirty="0">
                <a:latin typeface="Arial"/>
                <a:cs typeface="Arial"/>
              </a:rPr>
              <a:t> </a:t>
            </a:r>
            <a:r>
              <a:rPr sz="2400" b="1" dirty="0">
                <a:latin typeface="Arial"/>
                <a:cs typeface="Arial"/>
              </a:rPr>
              <a:t>ignore</a:t>
            </a:r>
            <a:r>
              <a:rPr sz="2400" b="1" spc="-20" dirty="0">
                <a:latin typeface="Arial"/>
                <a:cs typeface="Arial"/>
              </a:rPr>
              <a:t> </a:t>
            </a:r>
            <a:r>
              <a:rPr sz="2400" b="1" dirty="0">
                <a:latin typeface="Arial"/>
                <a:cs typeface="Arial"/>
              </a:rPr>
              <a:t>la</a:t>
            </a:r>
            <a:r>
              <a:rPr sz="2400" b="1" spc="-5" dirty="0">
                <a:latin typeface="Arial"/>
                <a:cs typeface="Arial"/>
              </a:rPr>
              <a:t> </a:t>
            </a:r>
            <a:r>
              <a:rPr sz="2400" b="1" spc="-10" dirty="0">
                <a:latin typeface="Arial"/>
                <a:cs typeface="Arial"/>
              </a:rPr>
              <a:t>información</a:t>
            </a:r>
            <a:endParaRPr sz="2400">
              <a:latin typeface="Arial"/>
              <a:cs typeface="Arial"/>
            </a:endParaRPr>
          </a:p>
          <a:p>
            <a:pPr algn="ctr">
              <a:lnSpc>
                <a:spcPct val="100000"/>
              </a:lnSpc>
              <a:spcBef>
                <a:spcPts val="1440"/>
              </a:spcBef>
            </a:pPr>
            <a:r>
              <a:rPr sz="2400" b="1" dirty="0">
                <a:latin typeface="Arial"/>
                <a:cs typeface="Arial"/>
              </a:rPr>
              <a:t>proporcionada</a:t>
            </a:r>
            <a:r>
              <a:rPr sz="2400" b="1" spc="-20" dirty="0">
                <a:latin typeface="Arial"/>
                <a:cs typeface="Arial"/>
              </a:rPr>
              <a:t> </a:t>
            </a:r>
            <a:r>
              <a:rPr sz="2400" b="1" dirty="0">
                <a:latin typeface="Arial"/>
                <a:cs typeface="Arial"/>
              </a:rPr>
              <a:t>por</a:t>
            </a:r>
            <a:r>
              <a:rPr sz="2400" b="1" spc="-25" dirty="0">
                <a:latin typeface="Arial"/>
                <a:cs typeface="Arial"/>
              </a:rPr>
              <a:t> </a:t>
            </a:r>
            <a:r>
              <a:rPr sz="2400" b="1" dirty="0">
                <a:latin typeface="Arial"/>
                <a:cs typeface="Arial"/>
              </a:rPr>
              <a:t>los</a:t>
            </a:r>
            <a:r>
              <a:rPr sz="2400" b="1" spc="-25" dirty="0">
                <a:latin typeface="Arial"/>
                <a:cs typeface="Arial"/>
              </a:rPr>
              <a:t> </a:t>
            </a:r>
            <a:r>
              <a:rPr sz="2400" b="1" spc="-10" dirty="0">
                <a:latin typeface="Arial"/>
                <a:cs typeface="Arial"/>
              </a:rPr>
              <a:t>operadores!</a:t>
            </a:r>
            <a:endParaRPr sz="2400">
              <a:latin typeface="Arial"/>
              <a:cs typeface="Arial"/>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1824037" y="1390650"/>
            <a:ext cx="8543925" cy="407670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Entrada de lápiz 1"/>
              <p14:cNvContentPartPr/>
              <p14:nvPr/>
            </p14:nvContentPartPr>
            <p14:xfrm>
              <a:off x="2500200" y="2598480"/>
              <a:ext cx="4893840" cy="446760"/>
            </p14:xfrm>
          </p:contentPart>
        </mc:Choice>
        <mc:Fallback xmlns="">
          <p:pic>
            <p:nvPicPr>
              <p:cNvPr id="2" name="Entrada de lápiz 1"/>
              <p:cNvPicPr/>
              <p:nvPr/>
            </p:nvPicPr>
            <p:blipFill>
              <a:blip r:embed="rId4"/>
              <a:stretch>
                <a:fillRect/>
              </a:stretch>
            </p:blipFill>
            <p:spPr>
              <a:xfrm>
                <a:off x="2484360" y="2535120"/>
                <a:ext cx="4925520" cy="573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Entrada de lápiz 3"/>
              <p14:cNvContentPartPr/>
              <p14:nvPr/>
            </p14:nvContentPartPr>
            <p14:xfrm>
              <a:off x="2491560" y="3313080"/>
              <a:ext cx="4107960" cy="160920"/>
            </p14:xfrm>
          </p:contentPart>
        </mc:Choice>
        <mc:Fallback xmlns="">
          <p:pic>
            <p:nvPicPr>
              <p:cNvPr id="4" name="Entrada de lápiz 3"/>
              <p:cNvPicPr/>
              <p:nvPr/>
            </p:nvPicPr>
            <p:blipFill>
              <a:blip r:embed="rId6"/>
              <a:stretch>
                <a:fillRect/>
              </a:stretch>
            </p:blipFill>
            <p:spPr>
              <a:xfrm>
                <a:off x="2475360" y="3249360"/>
                <a:ext cx="41400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Entrada de lápiz 4"/>
              <p14:cNvContentPartPr/>
              <p14:nvPr/>
            </p14:nvContentPartPr>
            <p14:xfrm>
              <a:off x="2732400" y="3821760"/>
              <a:ext cx="5197680" cy="295200"/>
            </p14:xfrm>
          </p:contentPart>
        </mc:Choice>
        <mc:Fallback xmlns="">
          <p:pic>
            <p:nvPicPr>
              <p:cNvPr id="5" name="Entrada de lápiz 4"/>
              <p:cNvPicPr/>
              <p:nvPr/>
            </p:nvPicPr>
            <p:blipFill>
              <a:blip r:embed="rId8"/>
              <a:stretch>
                <a:fillRect/>
              </a:stretch>
            </p:blipFill>
            <p:spPr>
              <a:xfrm>
                <a:off x="2716560" y="3758400"/>
                <a:ext cx="5229360" cy="421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Entrada de lápiz 5"/>
              <p14:cNvContentPartPr/>
              <p14:nvPr/>
            </p14:nvContentPartPr>
            <p14:xfrm>
              <a:off x="2795040" y="4375440"/>
              <a:ext cx="2964960" cy="170280"/>
            </p14:xfrm>
          </p:contentPart>
        </mc:Choice>
        <mc:Fallback xmlns="">
          <p:pic>
            <p:nvPicPr>
              <p:cNvPr id="6" name="Entrada de lápiz 5"/>
              <p:cNvPicPr/>
              <p:nvPr/>
            </p:nvPicPr>
            <p:blipFill>
              <a:blip r:embed="rId10"/>
              <a:stretch>
                <a:fillRect/>
              </a:stretch>
            </p:blipFill>
            <p:spPr>
              <a:xfrm>
                <a:off x="2779200" y="4312080"/>
                <a:ext cx="299664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Entrada de lápiz 6"/>
              <p14:cNvContentPartPr/>
              <p14:nvPr/>
            </p14:nvContentPartPr>
            <p14:xfrm>
              <a:off x="2625480" y="4911480"/>
              <a:ext cx="3340080" cy="250200"/>
            </p14:xfrm>
          </p:contentPart>
        </mc:Choice>
        <mc:Fallback xmlns="">
          <p:pic>
            <p:nvPicPr>
              <p:cNvPr id="7" name="Entrada de lápiz 6"/>
              <p:cNvPicPr/>
              <p:nvPr/>
            </p:nvPicPr>
            <p:blipFill>
              <a:blip r:embed="rId12"/>
              <a:stretch>
                <a:fillRect/>
              </a:stretch>
            </p:blipFill>
            <p:spPr>
              <a:xfrm>
                <a:off x="2609280" y="4847760"/>
                <a:ext cx="337212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Entrada de lápiz 7"/>
              <p14:cNvContentPartPr/>
              <p14:nvPr/>
            </p14:nvContentPartPr>
            <p14:xfrm>
              <a:off x="2080440" y="2366280"/>
              <a:ext cx="6296040" cy="3197160"/>
            </p14:xfrm>
          </p:contentPart>
        </mc:Choice>
        <mc:Fallback xmlns="">
          <p:pic>
            <p:nvPicPr>
              <p:cNvPr id="8" name="Entrada de lápiz 7"/>
              <p:cNvPicPr/>
              <p:nvPr/>
            </p:nvPicPr>
            <p:blipFill>
              <a:blip r:embed="rId14"/>
              <a:stretch>
                <a:fillRect/>
              </a:stretch>
            </p:blipFill>
            <p:spPr>
              <a:xfrm>
                <a:off x="2064600" y="2302920"/>
                <a:ext cx="6327720" cy="3324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Entrada de lápiz 8"/>
              <p14:cNvContentPartPr/>
              <p14:nvPr/>
            </p14:nvContentPartPr>
            <p14:xfrm>
              <a:off x="8501040" y="2955600"/>
              <a:ext cx="1223640" cy="1090080"/>
            </p14:xfrm>
          </p:contentPart>
        </mc:Choice>
        <mc:Fallback xmlns="">
          <p:pic>
            <p:nvPicPr>
              <p:cNvPr id="9" name="Entrada de lápiz 8"/>
              <p:cNvPicPr/>
              <p:nvPr/>
            </p:nvPicPr>
            <p:blipFill>
              <a:blip r:embed="rId16"/>
              <a:stretch>
                <a:fillRect/>
              </a:stretch>
            </p:blipFill>
            <p:spPr>
              <a:xfrm>
                <a:off x="8485200" y="2892240"/>
                <a:ext cx="1255320" cy="1216800"/>
              </a:xfrm>
              <a:prstGeom prst="rect">
                <a:avLst/>
              </a:prstGeom>
            </p:spPr>
          </p:pic>
        </mc:Fallback>
      </mc:AlternateContent>
    </p:spTree>
    <p:extLst>
      <p:ext uri="{BB962C8B-B14F-4D97-AF65-F5344CB8AC3E}">
        <p14:creationId xmlns:p14="http://schemas.microsoft.com/office/powerpoint/2010/main" val="176619457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824037" y="1385887"/>
            <a:ext cx="8543925" cy="4086225"/>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Entrada de lápiz 2"/>
              <p14:cNvContentPartPr/>
              <p14:nvPr/>
            </p14:nvContentPartPr>
            <p14:xfrm>
              <a:off x="1901880" y="1964520"/>
              <a:ext cx="2215080" cy="446760"/>
            </p14:xfrm>
          </p:contentPart>
        </mc:Choice>
        <mc:Fallback xmlns="">
          <p:pic>
            <p:nvPicPr>
              <p:cNvPr id="3" name="Entrada de lápiz 2"/>
              <p:cNvPicPr/>
              <p:nvPr/>
            </p:nvPicPr>
            <p:blipFill>
              <a:blip r:embed="rId4"/>
              <a:stretch>
                <a:fillRect/>
              </a:stretch>
            </p:blipFill>
            <p:spPr>
              <a:xfrm>
                <a:off x="1886040" y="1901160"/>
                <a:ext cx="2246760" cy="573840"/>
              </a:xfrm>
              <a:prstGeom prst="rect">
                <a:avLst/>
              </a:prstGeom>
            </p:spPr>
          </p:pic>
        </mc:Fallback>
      </mc:AlternateContent>
    </p:spTree>
    <p:extLst>
      <p:ext uri="{BB962C8B-B14F-4D97-AF65-F5344CB8AC3E}">
        <p14:creationId xmlns:p14="http://schemas.microsoft.com/office/powerpoint/2010/main" val="305628167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928812" y="1438275"/>
            <a:ext cx="8334375" cy="398145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Entrada de lápiz 2"/>
              <p14:cNvContentPartPr/>
              <p14:nvPr/>
            </p14:nvContentPartPr>
            <p14:xfrm>
              <a:off x="5125680" y="2902320"/>
              <a:ext cx="669960" cy="812880"/>
            </p14:xfrm>
          </p:contentPart>
        </mc:Choice>
        <mc:Fallback xmlns="">
          <p:pic>
            <p:nvPicPr>
              <p:cNvPr id="3" name="Entrada de lápiz 2"/>
              <p:cNvPicPr/>
              <p:nvPr/>
            </p:nvPicPr>
            <p:blipFill>
              <a:blip r:embed="rId4"/>
              <a:stretch>
                <a:fillRect/>
              </a:stretch>
            </p:blipFill>
            <p:spPr>
              <a:xfrm>
                <a:off x="5109840" y="2838600"/>
                <a:ext cx="701640" cy="9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Entrada de lápiz 3"/>
              <p14:cNvContentPartPr/>
              <p14:nvPr/>
            </p14:nvContentPartPr>
            <p14:xfrm>
              <a:off x="4339800" y="3973680"/>
              <a:ext cx="696960" cy="223560"/>
            </p14:xfrm>
          </p:contentPart>
        </mc:Choice>
        <mc:Fallback xmlns="">
          <p:pic>
            <p:nvPicPr>
              <p:cNvPr id="4" name="Entrada de lápiz 3"/>
              <p:cNvPicPr/>
              <p:nvPr/>
            </p:nvPicPr>
            <p:blipFill>
              <a:blip r:embed="rId6"/>
              <a:stretch>
                <a:fillRect/>
              </a:stretch>
            </p:blipFill>
            <p:spPr>
              <a:xfrm>
                <a:off x="4323960" y="3910320"/>
                <a:ext cx="72864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Entrada de lápiz 4"/>
              <p14:cNvContentPartPr/>
              <p14:nvPr/>
            </p14:nvContentPartPr>
            <p14:xfrm>
              <a:off x="4170240" y="4411440"/>
              <a:ext cx="875520" cy="205560"/>
            </p14:xfrm>
          </p:contentPart>
        </mc:Choice>
        <mc:Fallback xmlns="">
          <p:pic>
            <p:nvPicPr>
              <p:cNvPr id="5" name="Entrada de lápiz 4"/>
              <p:cNvPicPr/>
              <p:nvPr/>
            </p:nvPicPr>
            <p:blipFill>
              <a:blip r:embed="rId8"/>
              <a:stretch>
                <a:fillRect/>
              </a:stretch>
            </p:blipFill>
            <p:spPr>
              <a:xfrm>
                <a:off x="4154400" y="4347720"/>
                <a:ext cx="90720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Entrada de lápiz 5"/>
              <p14:cNvContentPartPr/>
              <p14:nvPr/>
            </p14:nvContentPartPr>
            <p14:xfrm>
              <a:off x="3777120" y="4741560"/>
              <a:ext cx="679320" cy="473760"/>
            </p14:xfrm>
          </p:contentPart>
        </mc:Choice>
        <mc:Fallback xmlns="">
          <p:pic>
            <p:nvPicPr>
              <p:cNvPr id="6" name="Entrada de lápiz 5"/>
              <p:cNvPicPr/>
              <p:nvPr/>
            </p:nvPicPr>
            <p:blipFill>
              <a:blip r:embed="rId10"/>
              <a:stretch>
                <a:fillRect/>
              </a:stretch>
            </p:blipFill>
            <p:spPr>
              <a:xfrm>
                <a:off x="3761280" y="4678200"/>
                <a:ext cx="711000" cy="600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Entrada de lápiz 6"/>
              <p14:cNvContentPartPr/>
              <p14:nvPr/>
            </p14:nvContentPartPr>
            <p14:xfrm>
              <a:off x="2946960" y="3411000"/>
              <a:ext cx="2455920" cy="536400"/>
            </p14:xfrm>
          </p:contentPart>
        </mc:Choice>
        <mc:Fallback xmlns="">
          <p:pic>
            <p:nvPicPr>
              <p:cNvPr id="7" name="Entrada de lápiz 6"/>
              <p:cNvPicPr/>
              <p:nvPr/>
            </p:nvPicPr>
            <p:blipFill>
              <a:blip r:embed="rId12"/>
              <a:stretch>
                <a:fillRect/>
              </a:stretch>
            </p:blipFill>
            <p:spPr>
              <a:xfrm>
                <a:off x="2930760" y="3347640"/>
                <a:ext cx="2487960" cy="663120"/>
              </a:xfrm>
              <a:prstGeom prst="rect">
                <a:avLst/>
              </a:prstGeom>
            </p:spPr>
          </p:pic>
        </mc:Fallback>
      </mc:AlternateContent>
    </p:spTree>
    <p:extLst>
      <p:ext uri="{BB962C8B-B14F-4D97-AF65-F5344CB8AC3E}">
        <p14:creationId xmlns:p14="http://schemas.microsoft.com/office/powerpoint/2010/main" val="374794449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771650" y="1204912"/>
            <a:ext cx="8648700" cy="4448175"/>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Entrada de lápiz 2"/>
              <p14:cNvContentPartPr/>
              <p14:nvPr/>
            </p14:nvContentPartPr>
            <p14:xfrm>
              <a:off x="2053800" y="2018160"/>
              <a:ext cx="7349400" cy="794880"/>
            </p14:xfrm>
          </p:contentPart>
        </mc:Choice>
        <mc:Fallback xmlns="">
          <p:pic>
            <p:nvPicPr>
              <p:cNvPr id="3" name="Entrada de lápiz 2"/>
              <p:cNvPicPr/>
              <p:nvPr/>
            </p:nvPicPr>
            <p:blipFill>
              <a:blip r:embed="rId4"/>
              <a:stretch>
                <a:fillRect/>
              </a:stretch>
            </p:blipFill>
            <p:spPr>
              <a:xfrm>
                <a:off x="2037960" y="1954440"/>
                <a:ext cx="7381080" cy="922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Entrada de lápiz 3"/>
              <p14:cNvContentPartPr/>
              <p14:nvPr/>
            </p14:nvContentPartPr>
            <p14:xfrm>
              <a:off x="6143760" y="2973600"/>
              <a:ext cx="536040" cy="366480"/>
            </p14:xfrm>
          </p:contentPart>
        </mc:Choice>
        <mc:Fallback xmlns="">
          <p:pic>
            <p:nvPicPr>
              <p:cNvPr id="4" name="Entrada de lápiz 3"/>
              <p:cNvPicPr/>
              <p:nvPr/>
            </p:nvPicPr>
            <p:blipFill>
              <a:blip r:embed="rId6"/>
              <a:stretch>
                <a:fillRect/>
              </a:stretch>
            </p:blipFill>
            <p:spPr>
              <a:xfrm>
                <a:off x="6127920" y="2910240"/>
                <a:ext cx="567720" cy="493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Entrada de lápiz 4"/>
              <p14:cNvContentPartPr/>
              <p14:nvPr/>
            </p14:nvContentPartPr>
            <p14:xfrm>
              <a:off x="6152400" y="3384360"/>
              <a:ext cx="848880" cy="652320"/>
            </p14:xfrm>
          </p:contentPart>
        </mc:Choice>
        <mc:Fallback xmlns="">
          <p:pic>
            <p:nvPicPr>
              <p:cNvPr id="5" name="Entrada de lápiz 4"/>
              <p:cNvPicPr/>
              <p:nvPr/>
            </p:nvPicPr>
            <p:blipFill>
              <a:blip r:embed="rId8"/>
              <a:stretch>
                <a:fillRect/>
              </a:stretch>
            </p:blipFill>
            <p:spPr>
              <a:xfrm>
                <a:off x="6136560" y="3321000"/>
                <a:ext cx="880560" cy="779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Entrada de lápiz 5"/>
              <p14:cNvContentPartPr/>
              <p14:nvPr/>
            </p14:nvContentPartPr>
            <p14:xfrm>
              <a:off x="2178720" y="3107520"/>
              <a:ext cx="3840120" cy="420120"/>
            </p14:xfrm>
          </p:contentPart>
        </mc:Choice>
        <mc:Fallback xmlns="">
          <p:pic>
            <p:nvPicPr>
              <p:cNvPr id="6" name="Entrada de lápiz 5"/>
              <p:cNvPicPr/>
              <p:nvPr/>
            </p:nvPicPr>
            <p:blipFill>
              <a:blip r:embed="rId10"/>
              <a:stretch>
                <a:fillRect/>
              </a:stretch>
            </p:blipFill>
            <p:spPr>
              <a:xfrm>
                <a:off x="2162880" y="3044160"/>
                <a:ext cx="3871800" cy="546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Entrada de lápiz 6"/>
              <p14:cNvContentPartPr/>
              <p14:nvPr/>
            </p14:nvContentPartPr>
            <p14:xfrm>
              <a:off x="5625720" y="4438080"/>
              <a:ext cx="1286280" cy="36000"/>
            </p14:xfrm>
          </p:contentPart>
        </mc:Choice>
        <mc:Fallback xmlns="">
          <p:pic>
            <p:nvPicPr>
              <p:cNvPr id="7" name="Entrada de lápiz 6"/>
              <p:cNvPicPr/>
              <p:nvPr/>
            </p:nvPicPr>
            <p:blipFill>
              <a:blip r:embed="rId12"/>
              <a:stretch>
                <a:fillRect/>
              </a:stretch>
            </p:blipFill>
            <p:spPr>
              <a:xfrm>
                <a:off x="5609880" y="4374720"/>
                <a:ext cx="1317960" cy="163080"/>
              </a:xfrm>
              <a:prstGeom prst="rect">
                <a:avLst/>
              </a:prstGeom>
            </p:spPr>
          </p:pic>
        </mc:Fallback>
      </mc:AlternateContent>
    </p:spTree>
    <p:extLst>
      <p:ext uri="{BB962C8B-B14F-4D97-AF65-F5344CB8AC3E}">
        <p14:creationId xmlns:p14="http://schemas.microsoft.com/office/powerpoint/2010/main" val="7001263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800225" y="1228725"/>
            <a:ext cx="8591550" cy="440055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Entrada de lápiz 2"/>
              <p14:cNvContentPartPr/>
              <p14:nvPr/>
            </p14:nvContentPartPr>
            <p14:xfrm>
              <a:off x="7465320" y="2205720"/>
              <a:ext cx="1027080" cy="1107720"/>
            </p14:xfrm>
          </p:contentPart>
        </mc:Choice>
        <mc:Fallback xmlns="">
          <p:pic>
            <p:nvPicPr>
              <p:cNvPr id="3" name="Entrada de lápiz 2"/>
              <p:cNvPicPr/>
              <p:nvPr/>
            </p:nvPicPr>
            <p:blipFill>
              <a:blip r:embed="rId4"/>
              <a:stretch>
                <a:fillRect/>
              </a:stretch>
            </p:blipFill>
            <p:spPr>
              <a:xfrm>
                <a:off x="7449480" y="2142000"/>
                <a:ext cx="1058760" cy="1234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Entrada de lápiz 3"/>
              <p14:cNvContentPartPr/>
              <p14:nvPr/>
            </p14:nvContentPartPr>
            <p14:xfrm>
              <a:off x="7947360" y="2339640"/>
              <a:ext cx="536040" cy="482400"/>
            </p14:xfrm>
          </p:contentPart>
        </mc:Choice>
        <mc:Fallback xmlns="">
          <p:pic>
            <p:nvPicPr>
              <p:cNvPr id="4" name="Entrada de lápiz 3"/>
              <p:cNvPicPr/>
              <p:nvPr/>
            </p:nvPicPr>
            <p:blipFill>
              <a:blip r:embed="rId6"/>
              <a:stretch>
                <a:fillRect/>
              </a:stretch>
            </p:blipFill>
            <p:spPr>
              <a:xfrm>
                <a:off x="7931520" y="2275920"/>
                <a:ext cx="568080" cy="609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Entrada de lápiz 4"/>
              <p14:cNvContentPartPr/>
              <p14:nvPr/>
            </p14:nvContentPartPr>
            <p14:xfrm>
              <a:off x="7599240" y="4000320"/>
              <a:ext cx="1661040" cy="456120"/>
            </p14:xfrm>
          </p:contentPart>
        </mc:Choice>
        <mc:Fallback xmlns="">
          <p:pic>
            <p:nvPicPr>
              <p:cNvPr id="5" name="Entrada de lápiz 4"/>
              <p:cNvPicPr/>
              <p:nvPr/>
            </p:nvPicPr>
            <p:blipFill>
              <a:blip r:embed="rId8"/>
              <a:stretch>
                <a:fillRect/>
              </a:stretch>
            </p:blipFill>
            <p:spPr>
              <a:xfrm>
                <a:off x="7583400" y="3936960"/>
                <a:ext cx="1693080" cy="582840"/>
              </a:xfrm>
              <a:prstGeom prst="rect">
                <a:avLst/>
              </a:prstGeom>
            </p:spPr>
          </p:pic>
        </mc:Fallback>
      </mc:AlternateContent>
    </p:spTree>
    <p:extLst>
      <p:ext uri="{BB962C8B-B14F-4D97-AF65-F5344CB8AC3E}">
        <p14:creationId xmlns:p14="http://schemas.microsoft.com/office/powerpoint/2010/main" val="98761031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966912" y="2109787"/>
            <a:ext cx="8258175" cy="2638425"/>
          </a:xfrm>
          <a:prstGeom prst="rect">
            <a:avLst/>
          </a:prstGeom>
        </p:spPr>
      </p:pic>
    </p:spTree>
    <p:extLst>
      <p:ext uri="{BB962C8B-B14F-4D97-AF65-F5344CB8AC3E}">
        <p14:creationId xmlns:p14="http://schemas.microsoft.com/office/powerpoint/2010/main" val="269253170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300287" y="1390650"/>
            <a:ext cx="7591425" cy="40767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Entrada de lápiz 2"/>
              <p14:cNvContentPartPr/>
              <p14:nvPr/>
            </p14:nvContentPartPr>
            <p14:xfrm>
              <a:off x="2491560" y="1223280"/>
              <a:ext cx="6992280" cy="1679400"/>
            </p14:xfrm>
          </p:contentPart>
        </mc:Choice>
        <mc:Fallback xmlns="">
          <p:pic>
            <p:nvPicPr>
              <p:cNvPr id="3" name="Entrada de lápiz 2"/>
              <p:cNvPicPr/>
              <p:nvPr/>
            </p:nvPicPr>
            <p:blipFill>
              <a:blip r:embed="rId4"/>
              <a:stretch>
                <a:fillRect/>
              </a:stretch>
            </p:blipFill>
            <p:spPr>
              <a:xfrm>
                <a:off x="2475360" y="1159920"/>
                <a:ext cx="7024320" cy="1806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Entrada de lápiz 3"/>
              <p14:cNvContentPartPr/>
              <p14:nvPr/>
            </p14:nvContentPartPr>
            <p14:xfrm>
              <a:off x="2670120" y="1732320"/>
              <a:ext cx="6509880" cy="303840"/>
            </p14:xfrm>
          </p:contentPart>
        </mc:Choice>
        <mc:Fallback xmlns="">
          <p:pic>
            <p:nvPicPr>
              <p:cNvPr id="4" name="Entrada de lápiz 3"/>
              <p:cNvPicPr/>
              <p:nvPr/>
            </p:nvPicPr>
            <p:blipFill>
              <a:blip r:embed="rId6"/>
              <a:stretch>
                <a:fillRect/>
              </a:stretch>
            </p:blipFill>
            <p:spPr>
              <a:xfrm>
                <a:off x="2654280" y="1668960"/>
                <a:ext cx="654156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Entrada de lápiz 4"/>
              <p14:cNvContentPartPr/>
              <p14:nvPr/>
            </p14:nvContentPartPr>
            <p14:xfrm>
              <a:off x="8679600" y="1669680"/>
              <a:ext cx="652320" cy="366480"/>
            </p14:xfrm>
          </p:contentPart>
        </mc:Choice>
        <mc:Fallback xmlns="">
          <p:pic>
            <p:nvPicPr>
              <p:cNvPr id="5" name="Entrada de lápiz 4"/>
              <p:cNvPicPr/>
              <p:nvPr/>
            </p:nvPicPr>
            <p:blipFill>
              <a:blip r:embed="rId8"/>
              <a:stretch>
                <a:fillRect/>
              </a:stretch>
            </p:blipFill>
            <p:spPr>
              <a:xfrm>
                <a:off x="8663760" y="1606320"/>
                <a:ext cx="6840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Entrada de lápiz 5"/>
              <p14:cNvContentPartPr/>
              <p14:nvPr/>
            </p14:nvContentPartPr>
            <p14:xfrm>
              <a:off x="2571840" y="1812600"/>
              <a:ext cx="643320" cy="572040"/>
            </p14:xfrm>
          </p:contentPart>
        </mc:Choice>
        <mc:Fallback xmlns="">
          <p:pic>
            <p:nvPicPr>
              <p:cNvPr id="6" name="Entrada de lápiz 5"/>
              <p:cNvPicPr/>
              <p:nvPr/>
            </p:nvPicPr>
            <p:blipFill>
              <a:blip r:embed="rId10"/>
              <a:stretch>
                <a:fillRect/>
              </a:stretch>
            </p:blipFill>
            <p:spPr>
              <a:xfrm>
                <a:off x="2556000" y="1749240"/>
                <a:ext cx="675000" cy="698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Entrada de lápiz 6"/>
              <p14:cNvContentPartPr/>
              <p14:nvPr/>
            </p14:nvContentPartPr>
            <p14:xfrm>
              <a:off x="3187800" y="2839680"/>
              <a:ext cx="6126120" cy="536040"/>
            </p14:xfrm>
          </p:contentPart>
        </mc:Choice>
        <mc:Fallback xmlns="">
          <p:pic>
            <p:nvPicPr>
              <p:cNvPr id="7" name="Entrada de lápiz 6"/>
              <p:cNvPicPr/>
              <p:nvPr/>
            </p:nvPicPr>
            <p:blipFill>
              <a:blip r:embed="rId12"/>
              <a:stretch>
                <a:fillRect/>
              </a:stretch>
            </p:blipFill>
            <p:spPr>
              <a:xfrm>
                <a:off x="3171960" y="2776320"/>
                <a:ext cx="6157800" cy="663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Entrada de lápiz 7"/>
              <p14:cNvContentPartPr/>
              <p14:nvPr/>
            </p14:nvContentPartPr>
            <p14:xfrm>
              <a:off x="6973920" y="4634640"/>
              <a:ext cx="1839960" cy="625320"/>
            </p14:xfrm>
          </p:contentPart>
        </mc:Choice>
        <mc:Fallback xmlns="">
          <p:pic>
            <p:nvPicPr>
              <p:cNvPr id="8" name="Entrada de lápiz 7"/>
              <p:cNvPicPr/>
              <p:nvPr/>
            </p:nvPicPr>
            <p:blipFill>
              <a:blip r:embed="rId14"/>
              <a:stretch>
                <a:fillRect/>
              </a:stretch>
            </p:blipFill>
            <p:spPr>
              <a:xfrm>
                <a:off x="6958080" y="4570920"/>
                <a:ext cx="1871640" cy="752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Entrada de lápiz 8"/>
              <p14:cNvContentPartPr/>
              <p14:nvPr/>
            </p14:nvContentPartPr>
            <p14:xfrm>
              <a:off x="6956280" y="4786200"/>
              <a:ext cx="2277360" cy="411120"/>
            </p14:xfrm>
          </p:contentPart>
        </mc:Choice>
        <mc:Fallback xmlns="">
          <p:pic>
            <p:nvPicPr>
              <p:cNvPr id="9" name="Entrada de lápiz 8"/>
              <p:cNvPicPr/>
              <p:nvPr/>
            </p:nvPicPr>
            <p:blipFill>
              <a:blip r:embed="rId16"/>
              <a:stretch>
                <a:fillRect/>
              </a:stretch>
            </p:blipFill>
            <p:spPr>
              <a:xfrm>
                <a:off x="6940440" y="4722840"/>
                <a:ext cx="2309040" cy="538200"/>
              </a:xfrm>
              <a:prstGeom prst="rect">
                <a:avLst/>
              </a:prstGeom>
            </p:spPr>
          </p:pic>
        </mc:Fallback>
      </mc:AlternateContent>
    </p:spTree>
    <p:extLst>
      <p:ext uri="{BB962C8B-B14F-4D97-AF65-F5344CB8AC3E}">
        <p14:creationId xmlns:p14="http://schemas.microsoft.com/office/powerpoint/2010/main" val="225462055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483326" y="1233759"/>
            <a:ext cx="9705703" cy="4814344"/>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Entrada de lápiz 2"/>
              <p14:cNvContentPartPr/>
              <p14:nvPr/>
            </p14:nvContentPartPr>
            <p14:xfrm>
              <a:off x="1982520" y="5179320"/>
              <a:ext cx="5902920" cy="393120"/>
            </p14:xfrm>
          </p:contentPart>
        </mc:Choice>
        <mc:Fallback xmlns="">
          <p:pic>
            <p:nvPicPr>
              <p:cNvPr id="3" name="Entrada de lápiz 2"/>
              <p:cNvPicPr/>
              <p:nvPr/>
            </p:nvPicPr>
            <p:blipFill>
              <a:blip r:embed="rId4"/>
              <a:stretch>
                <a:fillRect/>
              </a:stretch>
            </p:blipFill>
            <p:spPr>
              <a:xfrm>
                <a:off x="1966680" y="5115600"/>
                <a:ext cx="5934600" cy="520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Entrada de lápiz 3"/>
              <p14:cNvContentPartPr/>
              <p14:nvPr/>
            </p14:nvContentPartPr>
            <p14:xfrm>
              <a:off x="1928880" y="4848840"/>
              <a:ext cx="5974200" cy="160920"/>
            </p14:xfrm>
          </p:contentPart>
        </mc:Choice>
        <mc:Fallback xmlns="">
          <p:pic>
            <p:nvPicPr>
              <p:cNvPr id="4" name="Entrada de lápiz 3"/>
              <p:cNvPicPr/>
              <p:nvPr/>
            </p:nvPicPr>
            <p:blipFill>
              <a:blip r:embed="rId6"/>
              <a:stretch>
                <a:fillRect/>
              </a:stretch>
            </p:blipFill>
            <p:spPr>
              <a:xfrm>
                <a:off x="1913040" y="4785480"/>
                <a:ext cx="600588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Entrada de lápiz 4"/>
              <p14:cNvContentPartPr/>
              <p14:nvPr/>
            </p14:nvContentPartPr>
            <p14:xfrm>
              <a:off x="2000160" y="4590000"/>
              <a:ext cx="5983200" cy="151920"/>
            </p14:xfrm>
          </p:contentPart>
        </mc:Choice>
        <mc:Fallback xmlns="">
          <p:pic>
            <p:nvPicPr>
              <p:cNvPr id="5" name="Entrada de lápiz 4"/>
              <p:cNvPicPr/>
              <p:nvPr/>
            </p:nvPicPr>
            <p:blipFill>
              <a:blip r:embed="rId8"/>
              <a:stretch>
                <a:fillRect/>
              </a:stretch>
            </p:blipFill>
            <p:spPr>
              <a:xfrm>
                <a:off x="1984320" y="4526280"/>
                <a:ext cx="601488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Entrada de lápiz 5"/>
              <p14:cNvContentPartPr/>
              <p14:nvPr/>
            </p14:nvContentPartPr>
            <p14:xfrm>
              <a:off x="4429080" y="5348880"/>
              <a:ext cx="360" cy="360"/>
            </p14:xfrm>
          </p:contentPart>
        </mc:Choice>
        <mc:Fallback xmlns="">
          <p:pic>
            <p:nvPicPr>
              <p:cNvPr id="6" name="Entrada de lápiz 5"/>
              <p:cNvPicPr/>
              <p:nvPr/>
            </p:nvPicPr>
            <p:blipFill>
              <a:blip r:embed="rId10"/>
              <a:stretch>
                <a:fillRect/>
              </a:stretch>
            </p:blipFill>
            <p:spPr>
              <a:xfrm>
                <a:off x="4413240" y="5285520"/>
                <a:ext cx="320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Entrada de lápiz 6"/>
              <p14:cNvContentPartPr/>
              <p14:nvPr/>
            </p14:nvContentPartPr>
            <p14:xfrm>
              <a:off x="4161240" y="5009400"/>
              <a:ext cx="3581280" cy="81000"/>
            </p14:xfrm>
          </p:contentPart>
        </mc:Choice>
        <mc:Fallback xmlns="">
          <p:pic>
            <p:nvPicPr>
              <p:cNvPr id="7" name="Entrada de lápiz 6"/>
              <p:cNvPicPr/>
              <p:nvPr/>
            </p:nvPicPr>
            <p:blipFill>
              <a:blip r:embed="rId12"/>
              <a:stretch>
                <a:fillRect/>
              </a:stretch>
            </p:blipFill>
            <p:spPr>
              <a:xfrm>
                <a:off x="4145400" y="4946040"/>
                <a:ext cx="361296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Entrada de lápiz 7"/>
              <p14:cNvContentPartPr/>
              <p14:nvPr/>
            </p14:nvContentPartPr>
            <p14:xfrm>
              <a:off x="2053800" y="2777040"/>
              <a:ext cx="5867280" cy="2482920"/>
            </p14:xfrm>
          </p:contentPart>
        </mc:Choice>
        <mc:Fallback xmlns="">
          <p:pic>
            <p:nvPicPr>
              <p:cNvPr id="8" name="Entrada de lápiz 7"/>
              <p:cNvPicPr/>
              <p:nvPr/>
            </p:nvPicPr>
            <p:blipFill>
              <a:blip r:embed="rId14"/>
              <a:stretch>
                <a:fillRect/>
              </a:stretch>
            </p:blipFill>
            <p:spPr>
              <a:xfrm>
                <a:off x="2037960" y="2713680"/>
                <a:ext cx="5898960" cy="2609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Entrada de lápiz 8"/>
              <p14:cNvContentPartPr/>
              <p14:nvPr/>
            </p14:nvContentPartPr>
            <p14:xfrm>
              <a:off x="1901880" y="2848680"/>
              <a:ext cx="5822640" cy="2277360"/>
            </p14:xfrm>
          </p:contentPart>
        </mc:Choice>
        <mc:Fallback xmlns="">
          <p:pic>
            <p:nvPicPr>
              <p:cNvPr id="9" name="Entrada de lápiz 8"/>
              <p:cNvPicPr/>
              <p:nvPr/>
            </p:nvPicPr>
            <p:blipFill>
              <a:blip r:embed="rId16"/>
              <a:stretch>
                <a:fillRect/>
              </a:stretch>
            </p:blipFill>
            <p:spPr>
              <a:xfrm>
                <a:off x="1886040" y="2784960"/>
                <a:ext cx="5854320" cy="2404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Entrada de lápiz 10"/>
              <p14:cNvContentPartPr/>
              <p14:nvPr/>
            </p14:nvContentPartPr>
            <p14:xfrm>
              <a:off x="1732320" y="2339640"/>
              <a:ext cx="6840360" cy="4000680"/>
            </p14:xfrm>
          </p:contentPart>
        </mc:Choice>
        <mc:Fallback xmlns="">
          <p:pic>
            <p:nvPicPr>
              <p:cNvPr id="11" name="Entrada de lápiz 10"/>
              <p:cNvPicPr/>
              <p:nvPr/>
            </p:nvPicPr>
            <p:blipFill>
              <a:blip r:embed="rId18"/>
              <a:stretch>
                <a:fillRect/>
              </a:stretch>
            </p:blipFill>
            <p:spPr>
              <a:xfrm>
                <a:off x="1716480" y="2275920"/>
                <a:ext cx="6872400" cy="4128120"/>
              </a:xfrm>
              <a:prstGeom prst="rect">
                <a:avLst/>
              </a:prstGeom>
            </p:spPr>
          </p:pic>
        </mc:Fallback>
      </mc:AlternateContent>
    </p:spTree>
    <p:extLst>
      <p:ext uri="{BB962C8B-B14F-4D97-AF65-F5344CB8AC3E}">
        <p14:creationId xmlns:p14="http://schemas.microsoft.com/office/powerpoint/2010/main" val="4077487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2781300" y="1490662"/>
            <a:ext cx="6629400" cy="3876675"/>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Entrada de lápiz 1"/>
              <p14:cNvContentPartPr/>
              <p14:nvPr/>
            </p14:nvContentPartPr>
            <p14:xfrm>
              <a:off x="3589560" y="4598640"/>
              <a:ext cx="4902840" cy="277200"/>
            </p14:xfrm>
          </p:contentPart>
        </mc:Choice>
        <mc:Fallback xmlns="">
          <p:pic>
            <p:nvPicPr>
              <p:cNvPr id="2" name="Entrada de lápiz 1"/>
              <p:cNvPicPr/>
              <p:nvPr/>
            </p:nvPicPr>
            <p:blipFill>
              <a:blip r:embed="rId4"/>
              <a:stretch>
                <a:fillRect/>
              </a:stretch>
            </p:blipFill>
            <p:spPr>
              <a:xfrm>
                <a:off x="3573720" y="4535280"/>
                <a:ext cx="493452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Entrada de lápiz 3"/>
              <p14:cNvContentPartPr/>
              <p14:nvPr/>
            </p14:nvContentPartPr>
            <p14:xfrm>
              <a:off x="3643200" y="2598480"/>
              <a:ext cx="5036760" cy="2045160"/>
            </p14:xfrm>
          </p:contentPart>
        </mc:Choice>
        <mc:Fallback xmlns="">
          <p:pic>
            <p:nvPicPr>
              <p:cNvPr id="4" name="Entrada de lápiz 3"/>
              <p:cNvPicPr/>
              <p:nvPr/>
            </p:nvPicPr>
            <p:blipFill>
              <a:blip r:embed="rId6"/>
              <a:stretch>
                <a:fillRect/>
              </a:stretch>
            </p:blipFill>
            <p:spPr>
              <a:xfrm>
                <a:off x="3627360" y="2535120"/>
                <a:ext cx="5068440" cy="2172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Entrada de lápiz 4"/>
              <p14:cNvContentPartPr/>
              <p14:nvPr/>
            </p14:nvContentPartPr>
            <p14:xfrm>
              <a:off x="7036560" y="3482640"/>
              <a:ext cx="241560" cy="1071720"/>
            </p14:xfrm>
          </p:contentPart>
        </mc:Choice>
        <mc:Fallback xmlns="">
          <p:pic>
            <p:nvPicPr>
              <p:cNvPr id="5" name="Entrada de lápiz 4"/>
              <p:cNvPicPr/>
              <p:nvPr/>
            </p:nvPicPr>
            <p:blipFill>
              <a:blip r:embed="rId8"/>
              <a:stretch>
                <a:fillRect/>
              </a:stretch>
            </p:blipFill>
            <p:spPr>
              <a:xfrm>
                <a:off x="7020720" y="3418920"/>
                <a:ext cx="273240" cy="1199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Entrada de lápiz 5"/>
              <p14:cNvContentPartPr/>
              <p14:nvPr/>
            </p14:nvContentPartPr>
            <p14:xfrm>
              <a:off x="6947280" y="4348800"/>
              <a:ext cx="330840" cy="259200"/>
            </p14:xfrm>
          </p:contentPart>
        </mc:Choice>
        <mc:Fallback xmlns="">
          <p:pic>
            <p:nvPicPr>
              <p:cNvPr id="6" name="Entrada de lápiz 5"/>
              <p:cNvPicPr/>
              <p:nvPr/>
            </p:nvPicPr>
            <p:blipFill>
              <a:blip r:embed="rId10"/>
              <a:stretch>
                <a:fillRect/>
              </a:stretch>
            </p:blipFill>
            <p:spPr>
              <a:xfrm>
                <a:off x="6931440" y="4285080"/>
                <a:ext cx="36252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Entrada de lápiz 6"/>
              <p14:cNvContentPartPr/>
              <p14:nvPr/>
            </p14:nvContentPartPr>
            <p14:xfrm>
              <a:off x="3536280" y="4572000"/>
              <a:ext cx="5340240" cy="330840"/>
            </p14:xfrm>
          </p:contentPart>
        </mc:Choice>
        <mc:Fallback xmlns="">
          <p:pic>
            <p:nvPicPr>
              <p:cNvPr id="7" name="Entrada de lápiz 6"/>
              <p:cNvPicPr/>
              <p:nvPr/>
            </p:nvPicPr>
            <p:blipFill>
              <a:blip r:embed="rId12"/>
              <a:stretch>
                <a:fillRect/>
              </a:stretch>
            </p:blipFill>
            <p:spPr>
              <a:xfrm>
                <a:off x="3520440" y="4508640"/>
                <a:ext cx="5371920" cy="457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Entrada de lápiz 7"/>
              <p14:cNvContentPartPr/>
              <p14:nvPr/>
            </p14:nvContentPartPr>
            <p14:xfrm>
              <a:off x="5982840" y="4679280"/>
              <a:ext cx="875520" cy="80640"/>
            </p14:xfrm>
          </p:contentPart>
        </mc:Choice>
        <mc:Fallback xmlns="">
          <p:pic>
            <p:nvPicPr>
              <p:cNvPr id="8" name="Entrada de lápiz 7"/>
              <p:cNvPicPr/>
              <p:nvPr/>
            </p:nvPicPr>
            <p:blipFill>
              <a:blip r:embed="rId14"/>
              <a:stretch>
                <a:fillRect/>
              </a:stretch>
            </p:blipFill>
            <p:spPr>
              <a:xfrm>
                <a:off x="5967000" y="4615560"/>
                <a:ext cx="9072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Entrada de lápiz 8"/>
              <p14:cNvContentPartPr/>
              <p14:nvPr/>
            </p14:nvContentPartPr>
            <p14:xfrm>
              <a:off x="3232440" y="2518200"/>
              <a:ext cx="6197760" cy="2143440"/>
            </p14:xfrm>
          </p:contentPart>
        </mc:Choice>
        <mc:Fallback xmlns="">
          <p:pic>
            <p:nvPicPr>
              <p:cNvPr id="9" name="Entrada de lápiz 8"/>
              <p:cNvPicPr/>
              <p:nvPr/>
            </p:nvPicPr>
            <p:blipFill>
              <a:blip r:embed="rId16"/>
              <a:stretch>
                <a:fillRect/>
              </a:stretch>
            </p:blipFill>
            <p:spPr>
              <a:xfrm>
                <a:off x="3216600" y="2454840"/>
                <a:ext cx="6229440" cy="2270160"/>
              </a:xfrm>
              <a:prstGeom prst="rect">
                <a:avLst/>
              </a:prstGeom>
            </p:spPr>
          </p:pic>
        </mc:Fallback>
      </mc:AlternateContent>
    </p:spTree>
    <p:extLst>
      <p:ext uri="{BB962C8B-B14F-4D97-AF65-F5344CB8AC3E}">
        <p14:creationId xmlns:p14="http://schemas.microsoft.com/office/powerpoint/2010/main" val="292117124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586865" y="988014"/>
            <a:ext cx="8286750" cy="3209925"/>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Entrada de lápiz 2"/>
              <p14:cNvContentPartPr/>
              <p14:nvPr/>
            </p14:nvContentPartPr>
            <p14:xfrm>
              <a:off x="2187720" y="3143160"/>
              <a:ext cx="4367160" cy="357480"/>
            </p14:xfrm>
          </p:contentPart>
        </mc:Choice>
        <mc:Fallback xmlns="">
          <p:pic>
            <p:nvPicPr>
              <p:cNvPr id="3" name="Entrada de lápiz 2"/>
              <p:cNvPicPr/>
              <p:nvPr/>
            </p:nvPicPr>
            <p:blipFill>
              <a:blip r:embed="rId4"/>
              <a:stretch>
                <a:fillRect/>
              </a:stretch>
            </p:blipFill>
            <p:spPr>
              <a:xfrm>
                <a:off x="2171880" y="3079800"/>
                <a:ext cx="4398840" cy="484560"/>
              </a:xfrm>
              <a:prstGeom prst="rect">
                <a:avLst/>
              </a:prstGeom>
            </p:spPr>
          </p:pic>
        </mc:Fallback>
      </mc:AlternateContent>
    </p:spTree>
    <p:extLst>
      <p:ext uri="{BB962C8B-B14F-4D97-AF65-F5344CB8AC3E}">
        <p14:creationId xmlns:p14="http://schemas.microsoft.com/office/powerpoint/2010/main" val="26882705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4384" y="441579"/>
            <a:ext cx="4560569" cy="406842"/>
          </a:xfrm>
          <a:prstGeom prst="rect">
            <a:avLst/>
          </a:prstGeom>
        </p:spPr>
        <p:txBody>
          <a:bodyPr vert="horz" wrap="square" lIns="0" tIns="90487" rIns="0" bIns="0" rtlCol="0">
            <a:spAutoFit/>
          </a:bodyPr>
          <a:lstStyle/>
          <a:p>
            <a:pPr marL="198120">
              <a:lnSpc>
                <a:spcPct val="100000"/>
              </a:lnSpc>
              <a:spcBef>
                <a:spcPts val="90"/>
              </a:spcBef>
            </a:pPr>
            <a:r>
              <a:rPr spc="-10" dirty="0" err="1" smtClean="0"/>
              <a:t>Requisitos</a:t>
            </a:r>
            <a:r>
              <a:rPr spc="-45" dirty="0" smtClean="0"/>
              <a:t> </a:t>
            </a:r>
            <a:r>
              <a:rPr dirty="0"/>
              <a:t>del</a:t>
            </a:r>
            <a:r>
              <a:rPr spc="-80" dirty="0"/>
              <a:t> </a:t>
            </a:r>
            <a:r>
              <a:rPr spc="-10" dirty="0"/>
              <a:t>Mantenimiento</a:t>
            </a:r>
          </a:p>
        </p:txBody>
      </p:sp>
      <p:sp>
        <p:nvSpPr>
          <p:cNvPr id="3" name="object 3"/>
          <p:cNvSpPr txBox="1"/>
          <p:nvPr/>
        </p:nvSpPr>
        <p:spPr>
          <a:xfrm>
            <a:off x="936625" y="1271015"/>
            <a:ext cx="6450965" cy="2854960"/>
          </a:xfrm>
          <a:prstGeom prst="rect">
            <a:avLst/>
          </a:prstGeom>
        </p:spPr>
        <p:txBody>
          <a:bodyPr vert="horz" wrap="square" lIns="0" tIns="12700" rIns="0" bIns="0" rtlCol="0">
            <a:spAutoFit/>
          </a:bodyPr>
          <a:lstStyle/>
          <a:p>
            <a:pPr marL="55880" algn="just">
              <a:lnSpc>
                <a:spcPct val="100000"/>
              </a:lnSpc>
              <a:spcBef>
                <a:spcPts val="100"/>
              </a:spcBef>
            </a:pPr>
            <a:r>
              <a:rPr sz="2000" b="1" dirty="0">
                <a:latin typeface="Calibri"/>
                <a:cs typeface="Calibri"/>
              </a:rPr>
              <a:t>Área</a:t>
            </a:r>
            <a:r>
              <a:rPr sz="2000" b="1" spc="-15" dirty="0">
                <a:latin typeface="Calibri"/>
                <a:cs typeface="Calibri"/>
              </a:rPr>
              <a:t> </a:t>
            </a:r>
            <a:r>
              <a:rPr sz="2000" b="1" dirty="0">
                <a:latin typeface="Calibri"/>
                <a:cs typeface="Calibri"/>
              </a:rPr>
              <a:t>de</a:t>
            </a:r>
            <a:r>
              <a:rPr sz="2000" b="1" spc="-15" dirty="0">
                <a:latin typeface="Calibri"/>
                <a:cs typeface="Calibri"/>
              </a:rPr>
              <a:t> </a:t>
            </a:r>
            <a:r>
              <a:rPr sz="2000" b="1" spc="-10" dirty="0">
                <a:latin typeface="Calibri"/>
                <a:cs typeface="Calibri"/>
              </a:rPr>
              <a:t>Ingeniería</a:t>
            </a:r>
            <a:endParaRPr sz="2000">
              <a:latin typeface="Calibri"/>
              <a:cs typeface="Calibri"/>
            </a:endParaRPr>
          </a:p>
          <a:p>
            <a:pPr marL="12700" marR="5080" algn="just">
              <a:lnSpc>
                <a:spcPct val="150100"/>
              </a:lnSpc>
              <a:spcBef>
                <a:spcPts val="425"/>
              </a:spcBef>
            </a:pPr>
            <a:r>
              <a:rPr sz="1800" dirty="0">
                <a:latin typeface="Arial MT"/>
                <a:cs typeface="Arial MT"/>
              </a:rPr>
              <a:t>Por</a:t>
            </a:r>
            <a:r>
              <a:rPr sz="1800" spc="140" dirty="0">
                <a:latin typeface="Arial MT"/>
                <a:cs typeface="Arial MT"/>
              </a:rPr>
              <a:t> </a:t>
            </a:r>
            <a:r>
              <a:rPr sz="1800" dirty="0">
                <a:latin typeface="Arial MT"/>
                <a:cs typeface="Arial MT"/>
              </a:rPr>
              <a:t>lo</a:t>
            </a:r>
            <a:r>
              <a:rPr sz="1800" spc="155" dirty="0">
                <a:latin typeface="Arial MT"/>
                <a:cs typeface="Arial MT"/>
              </a:rPr>
              <a:t> </a:t>
            </a:r>
            <a:r>
              <a:rPr sz="1800" dirty="0">
                <a:latin typeface="Arial MT"/>
                <a:cs typeface="Arial MT"/>
              </a:rPr>
              <a:t>general,</a:t>
            </a:r>
            <a:r>
              <a:rPr sz="1800" spc="155" dirty="0">
                <a:latin typeface="Arial MT"/>
                <a:cs typeface="Arial MT"/>
              </a:rPr>
              <a:t> </a:t>
            </a:r>
            <a:r>
              <a:rPr sz="1800" dirty="0">
                <a:latin typeface="Arial MT"/>
                <a:cs typeface="Arial MT"/>
              </a:rPr>
              <a:t>se</a:t>
            </a:r>
            <a:r>
              <a:rPr sz="1800" spc="150" dirty="0">
                <a:latin typeface="Arial MT"/>
                <a:cs typeface="Arial MT"/>
              </a:rPr>
              <a:t> </a:t>
            </a:r>
            <a:r>
              <a:rPr sz="1800" dirty="0">
                <a:latin typeface="Arial MT"/>
                <a:cs typeface="Arial MT"/>
              </a:rPr>
              <a:t>requiere</a:t>
            </a:r>
            <a:r>
              <a:rPr sz="1800" spc="155" dirty="0">
                <a:latin typeface="Arial MT"/>
                <a:cs typeface="Arial MT"/>
              </a:rPr>
              <a:t> </a:t>
            </a:r>
            <a:r>
              <a:rPr sz="1800" dirty="0">
                <a:latin typeface="Arial MT"/>
                <a:cs typeface="Arial MT"/>
              </a:rPr>
              <a:t>el</a:t>
            </a:r>
            <a:r>
              <a:rPr sz="1800" spc="155" dirty="0">
                <a:latin typeface="Arial MT"/>
                <a:cs typeface="Arial MT"/>
              </a:rPr>
              <a:t> </a:t>
            </a:r>
            <a:r>
              <a:rPr sz="1800" dirty="0">
                <a:latin typeface="Arial MT"/>
                <a:cs typeface="Arial MT"/>
              </a:rPr>
              <a:t>aporte</a:t>
            </a:r>
            <a:r>
              <a:rPr sz="1800" spc="155" dirty="0">
                <a:latin typeface="Arial MT"/>
                <a:cs typeface="Arial MT"/>
              </a:rPr>
              <a:t> </a:t>
            </a:r>
            <a:r>
              <a:rPr sz="1800" dirty="0">
                <a:latin typeface="Arial MT"/>
                <a:cs typeface="Arial MT"/>
              </a:rPr>
              <a:t>útil</a:t>
            </a:r>
            <a:r>
              <a:rPr sz="1800" spc="150" dirty="0">
                <a:latin typeface="Arial MT"/>
                <a:cs typeface="Arial MT"/>
              </a:rPr>
              <a:t> </a:t>
            </a:r>
            <a:r>
              <a:rPr sz="1800" dirty="0">
                <a:latin typeface="Arial MT"/>
                <a:cs typeface="Arial MT"/>
              </a:rPr>
              <a:t>de</a:t>
            </a:r>
            <a:r>
              <a:rPr sz="1800" spc="155" dirty="0">
                <a:latin typeface="Arial MT"/>
                <a:cs typeface="Arial MT"/>
              </a:rPr>
              <a:t> </a:t>
            </a:r>
            <a:r>
              <a:rPr sz="1800" dirty="0">
                <a:latin typeface="Arial MT"/>
                <a:cs typeface="Arial MT"/>
              </a:rPr>
              <a:t>los</a:t>
            </a:r>
            <a:r>
              <a:rPr sz="1800" spc="155" dirty="0">
                <a:latin typeface="Arial MT"/>
                <a:cs typeface="Arial MT"/>
              </a:rPr>
              <a:t> </a:t>
            </a:r>
            <a:r>
              <a:rPr sz="1800" dirty="0">
                <a:latin typeface="Arial MT"/>
                <a:cs typeface="Arial MT"/>
              </a:rPr>
              <a:t>ingenieros,</a:t>
            </a:r>
            <a:r>
              <a:rPr sz="1800" spc="160" dirty="0">
                <a:latin typeface="Arial MT"/>
                <a:cs typeface="Arial MT"/>
              </a:rPr>
              <a:t> </a:t>
            </a:r>
            <a:r>
              <a:rPr sz="1800" spc="-25" dirty="0">
                <a:latin typeface="Arial MT"/>
                <a:cs typeface="Arial MT"/>
              </a:rPr>
              <a:t>en </a:t>
            </a:r>
            <a:r>
              <a:rPr sz="1800" dirty="0">
                <a:latin typeface="Arial MT"/>
                <a:cs typeface="Arial MT"/>
              </a:rPr>
              <a:t>especial</a:t>
            </a:r>
            <a:r>
              <a:rPr sz="1800" spc="250" dirty="0">
                <a:latin typeface="Arial MT"/>
                <a:cs typeface="Arial MT"/>
              </a:rPr>
              <a:t>   </a:t>
            </a:r>
            <a:r>
              <a:rPr sz="1800" dirty="0">
                <a:latin typeface="Arial MT"/>
                <a:cs typeface="Arial MT"/>
              </a:rPr>
              <a:t>cuando</a:t>
            </a:r>
            <a:r>
              <a:rPr sz="1800" spc="245" dirty="0">
                <a:latin typeface="Arial MT"/>
                <a:cs typeface="Arial MT"/>
              </a:rPr>
              <a:t>   </a:t>
            </a:r>
            <a:r>
              <a:rPr sz="1800" dirty="0">
                <a:latin typeface="Arial MT"/>
                <a:cs typeface="Arial MT"/>
              </a:rPr>
              <a:t>se</a:t>
            </a:r>
            <a:r>
              <a:rPr sz="1800" spc="250" dirty="0">
                <a:latin typeface="Arial MT"/>
                <a:cs typeface="Arial MT"/>
              </a:rPr>
              <a:t>   </a:t>
            </a:r>
            <a:r>
              <a:rPr sz="1800" dirty="0">
                <a:latin typeface="Arial MT"/>
                <a:cs typeface="Arial MT"/>
              </a:rPr>
              <a:t>trata</a:t>
            </a:r>
            <a:r>
              <a:rPr sz="1800" spc="250" dirty="0">
                <a:latin typeface="Arial MT"/>
                <a:cs typeface="Arial MT"/>
              </a:rPr>
              <a:t>   </a:t>
            </a:r>
            <a:r>
              <a:rPr sz="1800" dirty="0">
                <a:latin typeface="Arial MT"/>
                <a:cs typeface="Arial MT"/>
              </a:rPr>
              <a:t>de</a:t>
            </a:r>
            <a:r>
              <a:rPr sz="1800" spc="250" dirty="0">
                <a:latin typeface="Arial MT"/>
                <a:cs typeface="Arial MT"/>
              </a:rPr>
              <a:t>   </a:t>
            </a:r>
            <a:r>
              <a:rPr sz="1800" dirty="0">
                <a:latin typeface="Arial MT"/>
                <a:cs typeface="Arial MT"/>
              </a:rPr>
              <a:t>la</a:t>
            </a:r>
            <a:r>
              <a:rPr sz="1800" spc="250" dirty="0">
                <a:latin typeface="Arial MT"/>
                <a:cs typeface="Arial MT"/>
              </a:rPr>
              <a:t>   </a:t>
            </a:r>
            <a:r>
              <a:rPr sz="1800" dirty="0">
                <a:latin typeface="Arial MT"/>
                <a:cs typeface="Arial MT"/>
              </a:rPr>
              <a:t>determinación</a:t>
            </a:r>
            <a:r>
              <a:rPr sz="1800" spc="250" dirty="0">
                <a:latin typeface="Arial MT"/>
                <a:cs typeface="Arial MT"/>
              </a:rPr>
              <a:t>   </a:t>
            </a:r>
            <a:r>
              <a:rPr sz="1800" spc="-35" dirty="0">
                <a:latin typeface="Arial MT"/>
                <a:cs typeface="Arial MT"/>
              </a:rPr>
              <a:t>de </a:t>
            </a:r>
            <a:r>
              <a:rPr sz="1800" dirty="0">
                <a:latin typeface="Arial MT"/>
                <a:cs typeface="Arial MT"/>
              </a:rPr>
              <a:t>procedimientos</a:t>
            </a:r>
            <a:r>
              <a:rPr sz="1800" spc="420" dirty="0">
                <a:latin typeface="Arial MT"/>
                <a:cs typeface="Arial MT"/>
              </a:rPr>
              <a:t> </a:t>
            </a:r>
            <a:r>
              <a:rPr sz="1800" dirty="0">
                <a:latin typeface="Arial MT"/>
                <a:cs typeface="Arial MT"/>
              </a:rPr>
              <a:t>de</a:t>
            </a:r>
            <a:r>
              <a:rPr sz="1800" spc="409" dirty="0">
                <a:latin typeface="Arial MT"/>
                <a:cs typeface="Arial MT"/>
              </a:rPr>
              <a:t> </a:t>
            </a:r>
            <a:r>
              <a:rPr sz="1800" dirty="0">
                <a:latin typeface="Arial MT"/>
                <a:cs typeface="Arial MT"/>
              </a:rPr>
              <a:t>lubricación</a:t>
            </a:r>
            <a:r>
              <a:rPr sz="1800" spc="450" dirty="0">
                <a:latin typeface="Arial MT"/>
                <a:cs typeface="Arial MT"/>
              </a:rPr>
              <a:t> </a:t>
            </a:r>
            <a:r>
              <a:rPr sz="1800" dirty="0">
                <a:latin typeface="Arial MT"/>
                <a:cs typeface="Arial MT"/>
              </a:rPr>
              <a:t>y</a:t>
            </a:r>
            <a:r>
              <a:rPr sz="1800" spc="390" dirty="0">
                <a:latin typeface="Arial MT"/>
                <a:cs typeface="Arial MT"/>
              </a:rPr>
              <a:t> </a:t>
            </a:r>
            <a:r>
              <a:rPr sz="1800" dirty="0">
                <a:latin typeface="Arial MT"/>
                <a:cs typeface="Arial MT"/>
              </a:rPr>
              <a:t>de</a:t>
            </a:r>
            <a:r>
              <a:rPr sz="1800" spc="425" dirty="0">
                <a:latin typeface="Arial MT"/>
                <a:cs typeface="Arial MT"/>
              </a:rPr>
              <a:t> </a:t>
            </a:r>
            <a:r>
              <a:rPr sz="1800" dirty="0">
                <a:latin typeface="Arial MT"/>
                <a:cs typeface="Arial MT"/>
              </a:rPr>
              <a:t>ajuste</a:t>
            </a:r>
            <a:r>
              <a:rPr sz="1800" spc="430" dirty="0">
                <a:latin typeface="Arial MT"/>
                <a:cs typeface="Arial MT"/>
              </a:rPr>
              <a:t> </a:t>
            </a:r>
            <a:r>
              <a:rPr sz="1800" dirty="0">
                <a:latin typeface="Arial MT"/>
                <a:cs typeface="Arial MT"/>
              </a:rPr>
              <a:t>de</a:t>
            </a:r>
            <a:r>
              <a:rPr sz="1800" spc="425" dirty="0">
                <a:latin typeface="Arial MT"/>
                <a:cs typeface="Arial MT"/>
              </a:rPr>
              <a:t> </a:t>
            </a:r>
            <a:r>
              <a:rPr sz="1800" dirty="0">
                <a:latin typeface="Arial MT"/>
                <a:cs typeface="Arial MT"/>
              </a:rPr>
              <a:t>los</a:t>
            </a:r>
            <a:r>
              <a:rPr sz="1800" spc="430" dirty="0">
                <a:latin typeface="Arial MT"/>
                <a:cs typeface="Arial MT"/>
              </a:rPr>
              <a:t> </a:t>
            </a:r>
            <a:r>
              <a:rPr sz="1800" dirty="0">
                <a:latin typeface="Arial MT"/>
                <a:cs typeface="Arial MT"/>
              </a:rPr>
              <a:t>equipos</a:t>
            </a:r>
            <a:r>
              <a:rPr sz="1800" spc="430" dirty="0">
                <a:latin typeface="Arial MT"/>
                <a:cs typeface="Arial MT"/>
              </a:rPr>
              <a:t> </a:t>
            </a:r>
            <a:r>
              <a:rPr sz="1800" spc="-60" dirty="0">
                <a:latin typeface="Arial MT"/>
                <a:cs typeface="Arial MT"/>
              </a:rPr>
              <a:t>y </a:t>
            </a:r>
            <a:r>
              <a:rPr sz="1800" dirty="0">
                <a:latin typeface="Arial MT"/>
                <a:cs typeface="Arial MT"/>
              </a:rPr>
              <a:t>cuando</a:t>
            </a:r>
            <a:r>
              <a:rPr sz="1800" spc="85" dirty="0">
                <a:latin typeface="Arial MT"/>
                <a:cs typeface="Arial MT"/>
              </a:rPr>
              <a:t> </a:t>
            </a:r>
            <a:r>
              <a:rPr sz="1800" dirty="0">
                <a:latin typeface="Arial MT"/>
                <a:cs typeface="Arial MT"/>
              </a:rPr>
              <a:t>se</a:t>
            </a:r>
            <a:r>
              <a:rPr sz="1800" spc="110" dirty="0">
                <a:latin typeface="Arial MT"/>
                <a:cs typeface="Arial MT"/>
              </a:rPr>
              <a:t> </a:t>
            </a:r>
            <a:r>
              <a:rPr sz="1800" dirty="0">
                <a:latin typeface="Arial MT"/>
                <a:cs typeface="Arial MT"/>
              </a:rPr>
              <a:t>incorpore</a:t>
            </a:r>
            <a:r>
              <a:rPr sz="1800" spc="105" dirty="0">
                <a:latin typeface="Arial MT"/>
                <a:cs typeface="Arial MT"/>
              </a:rPr>
              <a:t> </a:t>
            </a:r>
            <a:r>
              <a:rPr sz="1800" dirty="0">
                <a:latin typeface="Arial MT"/>
                <a:cs typeface="Arial MT"/>
              </a:rPr>
              <a:t>el</a:t>
            </a:r>
            <a:r>
              <a:rPr sz="1800" spc="145" dirty="0">
                <a:latin typeface="Arial MT"/>
                <a:cs typeface="Arial MT"/>
              </a:rPr>
              <a:t> </a:t>
            </a:r>
            <a:r>
              <a:rPr sz="1800" dirty="0">
                <a:latin typeface="Arial MT"/>
                <a:cs typeface="Arial MT"/>
              </a:rPr>
              <a:t>MPd.</a:t>
            </a:r>
            <a:r>
              <a:rPr sz="1800" spc="105" dirty="0">
                <a:latin typeface="Arial MT"/>
                <a:cs typeface="Arial MT"/>
              </a:rPr>
              <a:t> </a:t>
            </a:r>
            <a:r>
              <a:rPr sz="1800" dirty="0">
                <a:latin typeface="Arial MT"/>
                <a:cs typeface="Arial MT"/>
              </a:rPr>
              <a:t>Es</a:t>
            </a:r>
            <a:r>
              <a:rPr sz="1800" spc="100" dirty="0">
                <a:latin typeface="Arial MT"/>
                <a:cs typeface="Arial MT"/>
              </a:rPr>
              <a:t> </a:t>
            </a:r>
            <a:r>
              <a:rPr sz="1800" dirty="0">
                <a:latin typeface="Arial MT"/>
                <a:cs typeface="Arial MT"/>
              </a:rPr>
              <a:t>importante</a:t>
            </a:r>
            <a:r>
              <a:rPr sz="1800" spc="110" dirty="0">
                <a:latin typeface="Arial MT"/>
                <a:cs typeface="Arial MT"/>
              </a:rPr>
              <a:t> </a:t>
            </a:r>
            <a:r>
              <a:rPr sz="1800" dirty="0">
                <a:latin typeface="Arial MT"/>
                <a:cs typeface="Arial MT"/>
              </a:rPr>
              <a:t>también</a:t>
            </a:r>
            <a:r>
              <a:rPr sz="1800" spc="105" dirty="0">
                <a:latin typeface="Arial MT"/>
                <a:cs typeface="Arial MT"/>
              </a:rPr>
              <a:t> </a:t>
            </a:r>
            <a:r>
              <a:rPr sz="1800" dirty="0">
                <a:latin typeface="Arial MT"/>
                <a:cs typeface="Arial MT"/>
              </a:rPr>
              <a:t>su</a:t>
            </a:r>
            <a:r>
              <a:rPr sz="1800" spc="110" dirty="0">
                <a:latin typeface="Arial MT"/>
                <a:cs typeface="Arial MT"/>
              </a:rPr>
              <a:t> </a:t>
            </a:r>
            <a:r>
              <a:rPr sz="1800" spc="-10" dirty="0">
                <a:latin typeface="Arial MT"/>
                <a:cs typeface="Arial MT"/>
              </a:rPr>
              <a:t>aporte </a:t>
            </a:r>
            <a:r>
              <a:rPr sz="1800" dirty="0">
                <a:latin typeface="Arial MT"/>
                <a:cs typeface="Arial MT"/>
              </a:rPr>
              <a:t>cuando</a:t>
            </a:r>
            <a:r>
              <a:rPr sz="1800" spc="45" dirty="0">
                <a:latin typeface="Arial MT"/>
                <a:cs typeface="Arial MT"/>
              </a:rPr>
              <a:t> </a:t>
            </a:r>
            <a:r>
              <a:rPr sz="1800" dirty="0">
                <a:latin typeface="Arial MT"/>
                <a:cs typeface="Arial MT"/>
              </a:rPr>
              <a:t>se</a:t>
            </a:r>
            <a:r>
              <a:rPr sz="1800" spc="65" dirty="0">
                <a:latin typeface="Arial MT"/>
                <a:cs typeface="Arial MT"/>
              </a:rPr>
              <a:t> </a:t>
            </a:r>
            <a:r>
              <a:rPr sz="1800" dirty="0">
                <a:latin typeface="Arial MT"/>
                <a:cs typeface="Arial MT"/>
              </a:rPr>
              <a:t>requiere</a:t>
            </a:r>
            <a:r>
              <a:rPr sz="1800" spc="55" dirty="0">
                <a:latin typeface="Arial MT"/>
                <a:cs typeface="Arial MT"/>
              </a:rPr>
              <a:t> </a:t>
            </a:r>
            <a:r>
              <a:rPr sz="1800" dirty="0">
                <a:latin typeface="Arial MT"/>
                <a:cs typeface="Arial MT"/>
              </a:rPr>
              <a:t>hacer</a:t>
            </a:r>
            <a:r>
              <a:rPr sz="1800" spc="65" dirty="0">
                <a:latin typeface="Arial MT"/>
                <a:cs typeface="Arial MT"/>
              </a:rPr>
              <a:t> </a:t>
            </a:r>
            <a:r>
              <a:rPr sz="1800" dirty="0">
                <a:latin typeface="Arial MT"/>
                <a:cs typeface="Arial MT"/>
              </a:rPr>
              <a:t>el</a:t>
            </a:r>
            <a:r>
              <a:rPr sz="1800" spc="60" dirty="0">
                <a:latin typeface="Arial MT"/>
                <a:cs typeface="Arial MT"/>
              </a:rPr>
              <a:t> </a:t>
            </a:r>
            <a:r>
              <a:rPr sz="1800" dirty="0">
                <a:latin typeface="Arial MT"/>
                <a:cs typeface="Arial MT"/>
              </a:rPr>
              <a:t>análisis</a:t>
            </a:r>
            <a:r>
              <a:rPr sz="1800" spc="60" dirty="0">
                <a:latin typeface="Arial MT"/>
                <a:cs typeface="Arial MT"/>
              </a:rPr>
              <a:t> </a:t>
            </a:r>
            <a:r>
              <a:rPr sz="1800" dirty="0">
                <a:latin typeface="Arial MT"/>
                <a:cs typeface="Arial MT"/>
              </a:rPr>
              <a:t>de</a:t>
            </a:r>
            <a:r>
              <a:rPr sz="1800" spc="60" dirty="0">
                <a:latin typeface="Arial MT"/>
                <a:cs typeface="Arial MT"/>
              </a:rPr>
              <a:t> </a:t>
            </a:r>
            <a:r>
              <a:rPr sz="1800" dirty="0">
                <a:latin typeface="Arial MT"/>
                <a:cs typeface="Arial MT"/>
              </a:rPr>
              <a:t>condición</a:t>
            </a:r>
            <a:r>
              <a:rPr sz="1800" spc="65" dirty="0">
                <a:latin typeface="Arial MT"/>
                <a:cs typeface="Arial MT"/>
              </a:rPr>
              <a:t> </a:t>
            </a:r>
            <a:r>
              <a:rPr sz="1800" dirty="0">
                <a:latin typeface="Arial MT"/>
                <a:cs typeface="Arial MT"/>
              </a:rPr>
              <a:t>del</a:t>
            </a:r>
            <a:r>
              <a:rPr sz="1800" spc="65" dirty="0">
                <a:latin typeface="Arial MT"/>
                <a:cs typeface="Arial MT"/>
              </a:rPr>
              <a:t> </a:t>
            </a:r>
            <a:r>
              <a:rPr sz="1800" dirty="0">
                <a:latin typeface="Arial MT"/>
                <a:cs typeface="Arial MT"/>
              </a:rPr>
              <a:t>equipo</a:t>
            </a:r>
            <a:r>
              <a:rPr sz="1800" spc="60" dirty="0">
                <a:latin typeface="Arial MT"/>
                <a:cs typeface="Arial MT"/>
              </a:rPr>
              <a:t> </a:t>
            </a:r>
            <a:r>
              <a:rPr sz="1800" spc="-50" dirty="0">
                <a:latin typeface="Arial MT"/>
                <a:cs typeface="Arial MT"/>
              </a:rPr>
              <a:t>o </a:t>
            </a:r>
            <a:r>
              <a:rPr sz="1800" dirty="0">
                <a:latin typeface="Arial MT"/>
                <a:cs typeface="Arial MT"/>
              </a:rPr>
              <a:t>el</a:t>
            </a:r>
            <a:r>
              <a:rPr sz="1800" spc="-5" dirty="0">
                <a:latin typeface="Arial MT"/>
                <a:cs typeface="Arial MT"/>
              </a:rPr>
              <a:t> </a:t>
            </a:r>
            <a:r>
              <a:rPr sz="1800" dirty="0">
                <a:latin typeface="Arial MT"/>
                <a:cs typeface="Arial MT"/>
              </a:rPr>
              <a:t>cálculo</a:t>
            </a:r>
            <a:r>
              <a:rPr sz="1800" spc="-5" dirty="0">
                <a:latin typeface="Arial MT"/>
                <a:cs typeface="Arial MT"/>
              </a:rPr>
              <a:t> </a:t>
            </a:r>
            <a:r>
              <a:rPr sz="1800" dirty="0">
                <a:latin typeface="Arial MT"/>
                <a:cs typeface="Arial MT"/>
              </a:rPr>
              <a:t>de</a:t>
            </a:r>
            <a:r>
              <a:rPr sz="1800" spc="-5" dirty="0">
                <a:latin typeface="Arial MT"/>
                <a:cs typeface="Arial MT"/>
              </a:rPr>
              <a:t> </a:t>
            </a:r>
            <a:r>
              <a:rPr sz="1800" dirty="0">
                <a:latin typeface="Arial MT"/>
                <a:cs typeface="Arial MT"/>
              </a:rPr>
              <a:t>la</a:t>
            </a:r>
            <a:r>
              <a:rPr sz="1800" spc="-5" dirty="0">
                <a:latin typeface="Arial MT"/>
                <a:cs typeface="Arial MT"/>
              </a:rPr>
              <a:t> </a:t>
            </a:r>
            <a:r>
              <a:rPr sz="1800" spc="-20" dirty="0">
                <a:latin typeface="Arial MT"/>
                <a:cs typeface="Arial MT"/>
              </a:rPr>
              <a:t>OEE.</a:t>
            </a:r>
            <a:endParaRPr sz="1800">
              <a:latin typeface="Arial MT"/>
              <a:cs typeface="Arial MT"/>
            </a:endParaRPr>
          </a:p>
        </p:txBody>
      </p:sp>
      <p:pic>
        <p:nvPicPr>
          <p:cNvPr id="4" name="object 4"/>
          <p:cNvPicPr/>
          <p:nvPr/>
        </p:nvPicPr>
        <p:blipFill>
          <a:blip r:embed="rId2" cstate="print"/>
          <a:stretch>
            <a:fillRect/>
          </a:stretch>
        </p:blipFill>
        <p:spPr>
          <a:xfrm>
            <a:off x="5420359" y="4013200"/>
            <a:ext cx="3698240" cy="2499360"/>
          </a:xfrm>
          <a:prstGeom prst="rect">
            <a:avLst/>
          </a:prstGeom>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138362" y="1414462"/>
            <a:ext cx="7915275" cy="4029075"/>
          </a:xfrm>
          <a:prstGeom prst="rect">
            <a:avLst/>
          </a:prstGeom>
        </p:spPr>
      </p:pic>
    </p:spTree>
    <p:extLst>
      <p:ext uri="{BB962C8B-B14F-4D97-AF65-F5344CB8AC3E}">
        <p14:creationId xmlns:p14="http://schemas.microsoft.com/office/powerpoint/2010/main" val="412761775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305050" y="1657350"/>
            <a:ext cx="7581900" cy="3543300"/>
          </a:xfrm>
          <a:prstGeom prst="rect">
            <a:avLst/>
          </a:prstGeom>
        </p:spPr>
      </p:pic>
    </p:spTree>
    <p:extLst>
      <p:ext uri="{BB962C8B-B14F-4D97-AF65-F5344CB8AC3E}">
        <p14:creationId xmlns:p14="http://schemas.microsoft.com/office/powerpoint/2010/main" val="274898092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852612" y="1262062"/>
            <a:ext cx="8486775" cy="4333875"/>
          </a:xfrm>
          <a:prstGeom prst="rect">
            <a:avLst/>
          </a:prstGeom>
        </p:spPr>
      </p:pic>
    </p:spTree>
    <p:extLst>
      <p:ext uri="{BB962C8B-B14F-4D97-AF65-F5344CB8AC3E}">
        <p14:creationId xmlns:p14="http://schemas.microsoft.com/office/powerpoint/2010/main" val="298260967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881187" y="1319212"/>
            <a:ext cx="8429625" cy="4219575"/>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Entrada de lápiz 2"/>
              <p14:cNvContentPartPr/>
              <p14:nvPr/>
            </p14:nvContentPartPr>
            <p14:xfrm>
              <a:off x="3107520" y="4830840"/>
              <a:ext cx="1795320" cy="447120"/>
            </p14:xfrm>
          </p:contentPart>
        </mc:Choice>
        <mc:Fallback xmlns="">
          <p:pic>
            <p:nvPicPr>
              <p:cNvPr id="3" name="Entrada de lápiz 2"/>
              <p:cNvPicPr/>
              <p:nvPr/>
            </p:nvPicPr>
            <p:blipFill>
              <a:blip r:embed="rId4"/>
              <a:stretch>
                <a:fillRect/>
              </a:stretch>
            </p:blipFill>
            <p:spPr>
              <a:xfrm>
                <a:off x="3091680" y="4767480"/>
                <a:ext cx="1827000" cy="573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Entrada de lápiz 3"/>
              <p14:cNvContentPartPr/>
              <p14:nvPr/>
            </p14:nvContentPartPr>
            <p14:xfrm>
              <a:off x="8420760" y="4357800"/>
              <a:ext cx="964800" cy="1080720"/>
            </p14:xfrm>
          </p:contentPart>
        </mc:Choice>
        <mc:Fallback xmlns="">
          <p:pic>
            <p:nvPicPr>
              <p:cNvPr id="4" name="Entrada de lápiz 3"/>
              <p:cNvPicPr/>
              <p:nvPr/>
            </p:nvPicPr>
            <p:blipFill>
              <a:blip r:embed="rId6"/>
              <a:stretch>
                <a:fillRect/>
              </a:stretch>
            </p:blipFill>
            <p:spPr>
              <a:xfrm>
                <a:off x="8411400" y="4348440"/>
                <a:ext cx="983520" cy="1099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Entrada de lápiz 4"/>
              <p14:cNvContentPartPr/>
              <p14:nvPr/>
            </p14:nvContentPartPr>
            <p14:xfrm>
              <a:off x="3938040" y="2446560"/>
              <a:ext cx="464760" cy="857880"/>
            </p14:xfrm>
          </p:contentPart>
        </mc:Choice>
        <mc:Fallback xmlns="">
          <p:pic>
            <p:nvPicPr>
              <p:cNvPr id="5" name="Entrada de lápiz 4"/>
              <p:cNvPicPr/>
              <p:nvPr/>
            </p:nvPicPr>
            <p:blipFill>
              <a:blip r:embed="rId8"/>
              <a:stretch>
                <a:fillRect/>
              </a:stretch>
            </p:blipFill>
            <p:spPr>
              <a:xfrm>
                <a:off x="3922200" y="2383200"/>
                <a:ext cx="496440" cy="984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Entrada de lápiz 5"/>
              <p14:cNvContentPartPr/>
              <p14:nvPr/>
            </p14:nvContentPartPr>
            <p14:xfrm>
              <a:off x="3982680" y="3044880"/>
              <a:ext cx="634320" cy="714960"/>
            </p14:xfrm>
          </p:contentPart>
        </mc:Choice>
        <mc:Fallback xmlns="">
          <p:pic>
            <p:nvPicPr>
              <p:cNvPr id="6" name="Entrada de lápiz 5"/>
              <p:cNvPicPr/>
              <p:nvPr/>
            </p:nvPicPr>
            <p:blipFill>
              <a:blip r:embed="rId10"/>
              <a:stretch>
                <a:fillRect/>
              </a:stretch>
            </p:blipFill>
            <p:spPr>
              <a:xfrm>
                <a:off x="3966840" y="2981520"/>
                <a:ext cx="666000" cy="841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Entrada de lápiz 6"/>
              <p14:cNvContentPartPr/>
              <p14:nvPr/>
            </p14:nvContentPartPr>
            <p14:xfrm>
              <a:off x="4473720" y="3438000"/>
              <a:ext cx="554040" cy="473400"/>
            </p14:xfrm>
          </p:contentPart>
        </mc:Choice>
        <mc:Fallback xmlns="">
          <p:pic>
            <p:nvPicPr>
              <p:cNvPr id="7" name="Entrada de lápiz 6"/>
              <p:cNvPicPr/>
              <p:nvPr/>
            </p:nvPicPr>
            <p:blipFill>
              <a:blip r:embed="rId12"/>
              <a:stretch>
                <a:fillRect/>
              </a:stretch>
            </p:blipFill>
            <p:spPr>
              <a:xfrm>
                <a:off x="4457880" y="3374280"/>
                <a:ext cx="585720" cy="600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Entrada de lápiz 7"/>
              <p14:cNvContentPartPr/>
              <p14:nvPr/>
            </p14:nvContentPartPr>
            <p14:xfrm>
              <a:off x="4179240" y="3893400"/>
              <a:ext cx="357480" cy="339480"/>
            </p14:xfrm>
          </p:contentPart>
        </mc:Choice>
        <mc:Fallback xmlns="">
          <p:pic>
            <p:nvPicPr>
              <p:cNvPr id="8" name="Entrada de lápiz 7"/>
              <p:cNvPicPr/>
              <p:nvPr/>
            </p:nvPicPr>
            <p:blipFill>
              <a:blip r:embed="rId14"/>
              <a:stretch>
                <a:fillRect/>
              </a:stretch>
            </p:blipFill>
            <p:spPr>
              <a:xfrm>
                <a:off x="4163040" y="3829680"/>
                <a:ext cx="38952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Entrada de lápiz 8"/>
              <p14:cNvContentPartPr/>
              <p14:nvPr/>
            </p14:nvContentPartPr>
            <p14:xfrm>
              <a:off x="4705920" y="3911040"/>
              <a:ext cx="482760" cy="286200"/>
            </p14:xfrm>
          </p:contentPart>
        </mc:Choice>
        <mc:Fallback xmlns="">
          <p:pic>
            <p:nvPicPr>
              <p:cNvPr id="9" name="Entrada de lápiz 8"/>
              <p:cNvPicPr/>
              <p:nvPr/>
            </p:nvPicPr>
            <p:blipFill>
              <a:blip r:embed="rId16"/>
              <a:stretch>
                <a:fillRect/>
              </a:stretch>
            </p:blipFill>
            <p:spPr>
              <a:xfrm>
                <a:off x="4690080" y="3847680"/>
                <a:ext cx="514440"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Entrada de lápiz 10"/>
              <p14:cNvContentPartPr/>
              <p14:nvPr/>
            </p14:nvContentPartPr>
            <p14:xfrm>
              <a:off x="5205960" y="4080960"/>
              <a:ext cx="545040" cy="339480"/>
            </p14:xfrm>
          </p:contentPart>
        </mc:Choice>
        <mc:Fallback xmlns="">
          <p:pic>
            <p:nvPicPr>
              <p:cNvPr id="11" name="Entrada de lápiz 10"/>
              <p:cNvPicPr/>
              <p:nvPr/>
            </p:nvPicPr>
            <p:blipFill>
              <a:blip r:embed="rId18"/>
              <a:stretch>
                <a:fillRect/>
              </a:stretch>
            </p:blipFill>
            <p:spPr>
              <a:xfrm>
                <a:off x="5190120" y="4017240"/>
                <a:ext cx="57672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Entrada de lápiz 11"/>
              <p14:cNvContentPartPr/>
              <p14:nvPr/>
            </p14:nvContentPartPr>
            <p14:xfrm>
              <a:off x="2107440" y="4232520"/>
              <a:ext cx="911160" cy="27360"/>
            </p14:xfrm>
          </p:contentPart>
        </mc:Choice>
        <mc:Fallback xmlns="">
          <p:pic>
            <p:nvPicPr>
              <p:cNvPr id="12" name="Entrada de lápiz 11"/>
              <p:cNvPicPr/>
              <p:nvPr/>
            </p:nvPicPr>
            <p:blipFill>
              <a:blip r:embed="rId20"/>
              <a:stretch>
                <a:fillRect/>
              </a:stretch>
            </p:blipFill>
            <p:spPr>
              <a:xfrm>
                <a:off x="2091600" y="4169160"/>
                <a:ext cx="9428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Entrada de lápiz 12"/>
              <p14:cNvContentPartPr/>
              <p14:nvPr/>
            </p14:nvContentPartPr>
            <p14:xfrm>
              <a:off x="2232360" y="4536360"/>
              <a:ext cx="634320" cy="360"/>
            </p14:xfrm>
          </p:contentPart>
        </mc:Choice>
        <mc:Fallback xmlns="">
          <p:pic>
            <p:nvPicPr>
              <p:cNvPr id="13" name="Entrada de lápiz 12"/>
              <p:cNvPicPr/>
              <p:nvPr/>
            </p:nvPicPr>
            <p:blipFill>
              <a:blip r:embed="rId22"/>
              <a:stretch>
                <a:fillRect/>
              </a:stretch>
            </p:blipFill>
            <p:spPr>
              <a:xfrm>
                <a:off x="2216520" y="4472640"/>
                <a:ext cx="66600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Entrada de lápiz 13"/>
              <p14:cNvContentPartPr/>
              <p14:nvPr/>
            </p14:nvContentPartPr>
            <p14:xfrm>
              <a:off x="2170080" y="5152320"/>
              <a:ext cx="660960" cy="36360"/>
            </p14:xfrm>
          </p:contentPart>
        </mc:Choice>
        <mc:Fallback xmlns="">
          <p:pic>
            <p:nvPicPr>
              <p:cNvPr id="14" name="Entrada de lápiz 13"/>
              <p:cNvPicPr/>
              <p:nvPr/>
            </p:nvPicPr>
            <p:blipFill>
              <a:blip r:embed="rId24"/>
              <a:stretch>
                <a:fillRect/>
              </a:stretch>
            </p:blipFill>
            <p:spPr>
              <a:xfrm>
                <a:off x="2153880" y="5088960"/>
                <a:ext cx="6930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Entrada de lápiz 14"/>
              <p14:cNvContentPartPr/>
              <p14:nvPr/>
            </p14:nvContentPartPr>
            <p14:xfrm>
              <a:off x="2571840" y="4723920"/>
              <a:ext cx="420120" cy="205560"/>
            </p14:xfrm>
          </p:contentPart>
        </mc:Choice>
        <mc:Fallback xmlns="">
          <p:pic>
            <p:nvPicPr>
              <p:cNvPr id="15" name="Entrada de lápiz 14"/>
              <p:cNvPicPr/>
              <p:nvPr/>
            </p:nvPicPr>
            <p:blipFill>
              <a:blip r:embed="rId26"/>
              <a:stretch>
                <a:fillRect/>
              </a:stretch>
            </p:blipFill>
            <p:spPr>
              <a:xfrm>
                <a:off x="2556000" y="4660200"/>
                <a:ext cx="45180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6" name="Entrada de lápiz 15"/>
              <p14:cNvContentPartPr/>
              <p14:nvPr/>
            </p14:nvContentPartPr>
            <p14:xfrm>
              <a:off x="4670280" y="4321800"/>
              <a:ext cx="723600" cy="1000800"/>
            </p14:xfrm>
          </p:contentPart>
        </mc:Choice>
        <mc:Fallback xmlns="">
          <p:pic>
            <p:nvPicPr>
              <p:cNvPr id="16" name="Entrada de lápiz 15"/>
              <p:cNvPicPr/>
              <p:nvPr/>
            </p:nvPicPr>
            <p:blipFill>
              <a:blip r:embed="rId28"/>
              <a:stretch>
                <a:fillRect/>
              </a:stretch>
            </p:blipFill>
            <p:spPr>
              <a:xfrm>
                <a:off x="4654440" y="4258440"/>
                <a:ext cx="755280" cy="11275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7" name="Entrada de lápiz 16"/>
              <p14:cNvContentPartPr/>
              <p14:nvPr/>
            </p14:nvContentPartPr>
            <p14:xfrm>
              <a:off x="5607720" y="4357800"/>
              <a:ext cx="607680" cy="991440"/>
            </p14:xfrm>
          </p:contentPart>
        </mc:Choice>
        <mc:Fallback xmlns="">
          <p:pic>
            <p:nvPicPr>
              <p:cNvPr id="17" name="Entrada de lápiz 16"/>
              <p:cNvPicPr/>
              <p:nvPr/>
            </p:nvPicPr>
            <p:blipFill>
              <a:blip r:embed="rId30"/>
              <a:stretch>
                <a:fillRect/>
              </a:stretch>
            </p:blipFill>
            <p:spPr>
              <a:xfrm>
                <a:off x="5591880" y="4294080"/>
                <a:ext cx="639360" cy="1118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8" name="Entrada de lápiz 17"/>
              <p14:cNvContentPartPr/>
              <p14:nvPr/>
            </p14:nvContentPartPr>
            <p14:xfrm>
              <a:off x="6339960" y="3848760"/>
              <a:ext cx="366480" cy="732600"/>
            </p14:xfrm>
          </p:contentPart>
        </mc:Choice>
        <mc:Fallback xmlns="">
          <p:pic>
            <p:nvPicPr>
              <p:cNvPr id="18" name="Entrada de lápiz 17"/>
              <p:cNvPicPr/>
              <p:nvPr/>
            </p:nvPicPr>
            <p:blipFill>
              <a:blip r:embed="rId32"/>
              <a:stretch>
                <a:fillRect/>
              </a:stretch>
            </p:blipFill>
            <p:spPr>
              <a:xfrm>
                <a:off x="6324120" y="3785040"/>
                <a:ext cx="398160" cy="8596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9" name="Entrada de lápiz 18"/>
              <p14:cNvContentPartPr/>
              <p14:nvPr/>
            </p14:nvContentPartPr>
            <p14:xfrm>
              <a:off x="6518520" y="4518360"/>
              <a:ext cx="455760" cy="768240"/>
            </p14:xfrm>
          </p:contentPart>
        </mc:Choice>
        <mc:Fallback xmlns="">
          <p:pic>
            <p:nvPicPr>
              <p:cNvPr id="19" name="Entrada de lápiz 18"/>
              <p:cNvPicPr/>
              <p:nvPr/>
            </p:nvPicPr>
            <p:blipFill>
              <a:blip r:embed="rId34"/>
              <a:stretch>
                <a:fillRect/>
              </a:stretch>
            </p:blipFill>
            <p:spPr>
              <a:xfrm>
                <a:off x="6502680" y="4455000"/>
                <a:ext cx="487800" cy="8953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0" name="Entrada de lápiz 19"/>
              <p14:cNvContentPartPr/>
              <p14:nvPr/>
            </p14:nvContentPartPr>
            <p14:xfrm>
              <a:off x="2312640" y="1982520"/>
              <a:ext cx="8073000" cy="4054320"/>
            </p14:xfrm>
          </p:contentPart>
        </mc:Choice>
        <mc:Fallback xmlns="">
          <p:pic>
            <p:nvPicPr>
              <p:cNvPr id="20" name="Entrada de lápiz 19"/>
              <p:cNvPicPr/>
              <p:nvPr/>
            </p:nvPicPr>
            <p:blipFill>
              <a:blip r:embed="rId36"/>
              <a:stretch>
                <a:fillRect/>
              </a:stretch>
            </p:blipFill>
            <p:spPr>
              <a:xfrm>
                <a:off x="2296800" y="1918800"/>
                <a:ext cx="8104680" cy="41814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1" name="Entrada de lápiz 20"/>
              <p14:cNvContentPartPr/>
              <p14:nvPr/>
            </p14:nvContentPartPr>
            <p14:xfrm>
              <a:off x="9456480" y="1580400"/>
              <a:ext cx="714960" cy="1697040"/>
            </p14:xfrm>
          </p:contentPart>
        </mc:Choice>
        <mc:Fallback xmlns="">
          <p:pic>
            <p:nvPicPr>
              <p:cNvPr id="21" name="Entrada de lápiz 20"/>
              <p:cNvPicPr/>
              <p:nvPr/>
            </p:nvPicPr>
            <p:blipFill>
              <a:blip r:embed="rId38"/>
              <a:stretch>
                <a:fillRect/>
              </a:stretch>
            </p:blipFill>
            <p:spPr>
              <a:xfrm>
                <a:off x="9440640" y="1517040"/>
                <a:ext cx="746640" cy="1824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2" name="Entrada de lápiz 21"/>
              <p14:cNvContentPartPr/>
              <p14:nvPr/>
            </p14:nvContentPartPr>
            <p14:xfrm>
              <a:off x="3044880" y="3375360"/>
              <a:ext cx="750600" cy="89640"/>
            </p14:xfrm>
          </p:contentPart>
        </mc:Choice>
        <mc:Fallback xmlns="">
          <p:pic>
            <p:nvPicPr>
              <p:cNvPr id="22" name="Entrada de lápiz 21"/>
              <p:cNvPicPr/>
              <p:nvPr/>
            </p:nvPicPr>
            <p:blipFill>
              <a:blip r:embed="rId40"/>
              <a:stretch>
                <a:fillRect/>
              </a:stretch>
            </p:blipFill>
            <p:spPr>
              <a:xfrm>
                <a:off x="3029040" y="3312000"/>
                <a:ext cx="782280" cy="216720"/>
              </a:xfrm>
              <a:prstGeom prst="rect">
                <a:avLst/>
              </a:prstGeom>
            </p:spPr>
          </p:pic>
        </mc:Fallback>
      </mc:AlternateContent>
    </p:spTree>
    <p:extLst>
      <p:ext uri="{BB962C8B-B14F-4D97-AF65-F5344CB8AC3E}">
        <p14:creationId xmlns:p14="http://schemas.microsoft.com/office/powerpoint/2010/main" val="375434403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809897" y="418011"/>
            <a:ext cx="9824765" cy="5773783"/>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Entrada de lápiz 2"/>
              <p14:cNvContentPartPr/>
              <p14:nvPr/>
            </p14:nvContentPartPr>
            <p14:xfrm>
              <a:off x="1589400" y="1973520"/>
              <a:ext cx="3572280" cy="2697120"/>
            </p14:xfrm>
          </p:contentPart>
        </mc:Choice>
        <mc:Fallback xmlns="">
          <p:pic>
            <p:nvPicPr>
              <p:cNvPr id="3" name="Entrada de lápiz 2"/>
              <p:cNvPicPr/>
              <p:nvPr/>
            </p:nvPicPr>
            <p:blipFill>
              <a:blip r:embed="rId4"/>
              <a:stretch>
                <a:fillRect/>
              </a:stretch>
            </p:blipFill>
            <p:spPr>
              <a:xfrm>
                <a:off x="1573560" y="1909800"/>
                <a:ext cx="3603960" cy="2824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Entrada de lápiz 3"/>
              <p14:cNvContentPartPr/>
              <p14:nvPr/>
            </p14:nvContentPartPr>
            <p14:xfrm>
              <a:off x="3062880" y="4572000"/>
              <a:ext cx="2045160" cy="54000"/>
            </p14:xfrm>
          </p:contentPart>
        </mc:Choice>
        <mc:Fallback xmlns="">
          <p:pic>
            <p:nvPicPr>
              <p:cNvPr id="4" name="Entrada de lápiz 3"/>
              <p:cNvPicPr/>
              <p:nvPr/>
            </p:nvPicPr>
            <p:blipFill>
              <a:blip r:embed="rId6"/>
              <a:stretch>
                <a:fillRect/>
              </a:stretch>
            </p:blipFill>
            <p:spPr>
              <a:xfrm>
                <a:off x="3047040" y="4508640"/>
                <a:ext cx="207684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Entrada de lápiz 4"/>
              <p14:cNvContentPartPr/>
              <p14:nvPr/>
            </p14:nvContentPartPr>
            <p14:xfrm>
              <a:off x="1375200" y="4357800"/>
              <a:ext cx="3947400" cy="464760"/>
            </p14:xfrm>
          </p:contentPart>
        </mc:Choice>
        <mc:Fallback xmlns="">
          <p:pic>
            <p:nvPicPr>
              <p:cNvPr id="5" name="Entrada de lápiz 4"/>
              <p:cNvPicPr/>
              <p:nvPr/>
            </p:nvPicPr>
            <p:blipFill>
              <a:blip r:embed="rId8"/>
              <a:stretch>
                <a:fillRect/>
              </a:stretch>
            </p:blipFill>
            <p:spPr>
              <a:xfrm>
                <a:off x="1359360" y="4294080"/>
                <a:ext cx="3979080" cy="591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Entrada de lápiz 5"/>
              <p14:cNvContentPartPr/>
              <p14:nvPr/>
            </p14:nvContentPartPr>
            <p14:xfrm>
              <a:off x="3313080" y="2161080"/>
              <a:ext cx="259200" cy="643320"/>
            </p14:xfrm>
          </p:contentPart>
        </mc:Choice>
        <mc:Fallback xmlns="">
          <p:pic>
            <p:nvPicPr>
              <p:cNvPr id="6" name="Entrada de lápiz 5"/>
              <p:cNvPicPr/>
              <p:nvPr/>
            </p:nvPicPr>
            <p:blipFill>
              <a:blip r:embed="rId10"/>
              <a:stretch>
                <a:fillRect/>
              </a:stretch>
            </p:blipFill>
            <p:spPr>
              <a:xfrm>
                <a:off x="3296880" y="2097360"/>
                <a:ext cx="291240" cy="770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Entrada de lápiz 6"/>
              <p14:cNvContentPartPr/>
              <p14:nvPr/>
            </p14:nvContentPartPr>
            <p14:xfrm>
              <a:off x="4187880" y="3571920"/>
              <a:ext cx="232560" cy="1402200"/>
            </p14:xfrm>
          </p:contentPart>
        </mc:Choice>
        <mc:Fallback xmlns="">
          <p:pic>
            <p:nvPicPr>
              <p:cNvPr id="7" name="Entrada de lápiz 6"/>
              <p:cNvPicPr/>
              <p:nvPr/>
            </p:nvPicPr>
            <p:blipFill>
              <a:blip r:embed="rId12"/>
              <a:stretch>
                <a:fillRect/>
              </a:stretch>
            </p:blipFill>
            <p:spPr>
              <a:xfrm>
                <a:off x="4172040" y="3508200"/>
                <a:ext cx="264240" cy="1529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Entrada de lápiz 7"/>
              <p14:cNvContentPartPr/>
              <p14:nvPr/>
            </p14:nvContentPartPr>
            <p14:xfrm>
              <a:off x="4214880" y="3241440"/>
              <a:ext cx="598680" cy="500400"/>
            </p14:xfrm>
          </p:contentPart>
        </mc:Choice>
        <mc:Fallback xmlns="">
          <p:pic>
            <p:nvPicPr>
              <p:cNvPr id="8" name="Entrada de lápiz 7"/>
              <p:cNvPicPr/>
              <p:nvPr/>
            </p:nvPicPr>
            <p:blipFill>
              <a:blip r:embed="rId14"/>
              <a:stretch>
                <a:fillRect/>
              </a:stretch>
            </p:blipFill>
            <p:spPr>
              <a:xfrm>
                <a:off x="4199040" y="3178080"/>
                <a:ext cx="630360" cy="627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Entrada de lápiz 8"/>
              <p14:cNvContentPartPr/>
              <p14:nvPr/>
            </p14:nvContentPartPr>
            <p14:xfrm>
              <a:off x="3232440" y="2393280"/>
              <a:ext cx="589680" cy="616320"/>
            </p14:xfrm>
          </p:contentPart>
        </mc:Choice>
        <mc:Fallback xmlns="">
          <p:pic>
            <p:nvPicPr>
              <p:cNvPr id="9" name="Entrada de lápiz 8"/>
              <p:cNvPicPr/>
              <p:nvPr/>
            </p:nvPicPr>
            <p:blipFill>
              <a:blip r:embed="rId16"/>
              <a:stretch>
                <a:fillRect/>
              </a:stretch>
            </p:blipFill>
            <p:spPr>
              <a:xfrm>
                <a:off x="3216600" y="2329560"/>
                <a:ext cx="621720" cy="743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Entrada de lápiz 10"/>
              <p14:cNvContentPartPr/>
              <p14:nvPr/>
            </p14:nvContentPartPr>
            <p14:xfrm>
              <a:off x="3670200" y="2527200"/>
              <a:ext cx="54000" cy="223560"/>
            </p14:xfrm>
          </p:contentPart>
        </mc:Choice>
        <mc:Fallback xmlns="">
          <p:pic>
            <p:nvPicPr>
              <p:cNvPr id="11" name="Entrada de lápiz 10"/>
              <p:cNvPicPr/>
              <p:nvPr/>
            </p:nvPicPr>
            <p:blipFill>
              <a:blip r:embed="rId18"/>
              <a:stretch>
                <a:fillRect/>
              </a:stretch>
            </p:blipFill>
            <p:spPr>
              <a:xfrm>
                <a:off x="3654360" y="2463480"/>
                <a:ext cx="8568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Entrada de lápiz 11"/>
              <p14:cNvContentPartPr/>
              <p14:nvPr/>
            </p14:nvContentPartPr>
            <p14:xfrm>
              <a:off x="4375440" y="3295080"/>
              <a:ext cx="375480" cy="375480"/>
            </p14:xfrm>
          </p:contentPart>
        </mc:Choice>
        <mc:Fallback xmlns="">
          <p:pic>
            <p:nvPicPr>
              <p:cNvPr id="12" name="Entrada de lápiz 11"/>
              <p:cNvPicPr/>
              <p:nvPr/>
            </p:nvPicPr>
            <p:blipFill>
              <a:blip r:embed="rId20"/>
              <a:stretch>
                <a:fillRect/>
              </a:stretch>
            </p:blipFill>
            <p:spPr>
              <a:xfrm>
                <a:off x="4359600" y="3231720"/>
                <a:ext cx="40716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Entrada de lápiz 12"/>
              <p14:cNvContentPartPr/>
              <p14:nvPr/>
            </p14:nvContentPartPr>
            <p14:xfrm>
              <a:off x="4375440" y="3732480"/>
              <a:ext cx="170280" cy="554040"/>
            </p14:xfrm>
          </p:contentPart>
        </mc:Choice>
        <mc:Fallback xmlns="">
          <p:pic>
            <p:nvPicPr>
              <p:cNvPr id="13" name="Entrada de lápiz 12"/>
              <p:cNvPicPr/>
              <p:nvPr/>
            </p:nvPicPr>
            <p:blipFill>
              <a:blip r:embed="rId22"/>
              <a:stretch>
                <a:fillRect/>
              </a:stretch>
            </p:blipFill>
            <p:spPr>
              <a:xfrm>
                <a:off x="4359600" y="3669120"/>
                <a:ext cx="201960" cy="681120"/>
              </a:xfrm>
              <a:prstGeom prst="rect">
                <a:avLst/>
              </a:prstGeom>
            </p:spPr>
          </p:pic>
        </mc:Fallback>
      </mc:AlternateContent>
    </p:spTree>
    <p:extLst>
      <p:ext uri="{BB962C8B-B14F-4D97-AF65-F5344CB8AC3E}">
        <p14:creationId xmlns:p14="http://schemas.microsoft.com/office/powerpoint/2010/main" val="211978625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672046" y="1123406"/>
            <a:ext cx="8033929" cy="5264331"/>
          </a:xfrm>
          <a:prstGeom prst="rect">
            <a:avLst/>
          </a:prstGeom>
        </p:spPr>
      </p:pic>
    </p:spTree>
    <p:extLst>
      <p:ext uri="{BB962C8B-B14F-4D97-AF65-F5344CB8AC3E}">
        <p14:creationId xmlns:p14="http://schemas.microsoft.com/office/powerpoint/2010/main" val="68285141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10 Rectángulo redondeado"/>
          <p:cNvSpPr/>
          <p:nvPr/>
        </p:nvSpPr>
        <p:spPr>
          <a:xfrm>
            <a:off x="3485584" y="2080459"/>
            <a:ext cx="4689695" cy="3141553"/>
          </a:xfrm>
          <a:prstGeom prst="roundRect">
            <a:avLst/>
          </a:prstGeom>
          <a:solidFill>
            <a:schemeClr val="bg1"/>
          </a:solidFill>
          <a:ln w="25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 name="9 Rectángulo redondeado"/>
          <p:cNvSpPr/>
          <p:nvPr/>
        </p:nvSpPr>
        <p:spPr>
          <a:xfrm>
            <a:off x="3666653" y="2223794"/>
            <a:ext cx="2050388" cy="2854884"/>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chemeClr val="bg1"/>
                </a:solidFill>
              </a:rPr>
              <a:t>Coordinar los tiempos idóneos de intervención según la prioridad de las actividades</a:t>
            </a:r>
          </a:p>
        </p:txBody>
      </p:sp>
      <p:sp>
        <p:nvSpPr>
          <p:cNvPr id="57" name="56 Flecha derecha"/>
          <p:cNvSpPr/>
          <p:nvPr/>
        </p:nvSpPr>
        <p:spPr>
          <a:xfrm>
            <a:off x="440903" y="3234062"/>
            <a:ext cx="2969071" cy="7861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a:t>Priorización de actividades</a:t>
            </a:r>
          </a:p>
        </p:txBody>
      </p:sp>
      <p:sp>
        <p:nvSpPr>
          <p:cNvPr id="59" name="58 Rectángulo redondeado"/>
          <p:cNvSpPr/>
          <p:nvPr/>
        </p:nvSpPr>
        <p:spPr>
          <a:xfrm>
            <a:off x="5943378" y="2199677"/>
            <a:ext cx="2050388" cy="2854884"/>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a:solidFill>
                  <a:schemeClr val="bg1"/>
                </a:solidFill>
              </a:rPr>
              <a:t>Asignar el equipo de trabajo que realizará la actividad</a:t>
            </a:r>
          </a:p>
        </p:txBody>
      </p:sp>
      <p:sp>
        <p:nvSpPr>
          <p:cNvPr id="62" name="61 Flecha derecha"/>
          <p:cNvSpPr/>
          <p:nvPr/>
        </p:nvSpPr>
        <p:spPr>
          <a:xfrm>
            <a:off x="433325" y="2247346"/>
            <a:ext cx="2969071" cy="7861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a:t>Actividades planificadas, con recursos  puestos  a disposición</a:t>
            </a:r>
          </a:p>
        </p:txBody>
      </p:sp>
      <p:sp>
        <p:nvSpPr>
          <p:cNvPr id="63" name="62 Flecha derecha"/>
          <p:cNvSpPr/>
          <p:nvPr/>
        </p:nvSpPr>
        <p:spPr>
          <a:xfrm>
            <a:off x="433324" y="4268449"/>
            <a:ext cx="2969071" cy="7861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a:t>Disponibilidad de equipos</a:t>
            </a:r>
          </a:p>
        </p:txBody>
      </p:sp>
      <p:sp>
        <p:nvSpPr>
          <p:cNvPr id="64" name="63 Flecha derecha"/>
          <p:cNvSpPr/>
          <p:nvPr/>
        </p:nvSpPr>
        <p:spPr>
          <a:xfrm>
            <a:off x="8265814" y="3258179"/>
            <a:ext cx="2969071" cy="7861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a:t>Actividades programadas</a:t>
            </a:r>
          </a:p>
          <a:p>
            <a:pPr algn="ctr"/>
            <a:r>
              <a:rPr lang="es-PE" sz="1200" dirty="0"/>
              <a:t> (Programa Semanal)</a:t>
            </a:r>
          </a:p>
        </p:txBody>
      </p:sp>
      <p:sp>
        <p:nvSpPr>
          <p:cNvPr id="12" name="11 CuadroTexto"/>
          <p:cNvSpPr txBox="1"/>
          <p:nvPr/>
        </p:nvSpPr>
        <p:spPr>
          <a:xfrm>
            <a:off x="2508069" y="908965"/>
            <a:ext cx="5667210" cy="369332"/>
          </a:xfrm>
          <a:prstGeom prst="rect">
            <a:avLst/>
          </a:prstGeom>
          <a:noFill/>
        </p:spPr>
        <p:txBody>
          <a:bodyPr wrap="square" rtlCol="0">
            <a:spAutoFit/>
          </a:bodyPr>
          <a:lstStyle/>
          <a:p>
            <a:pPr algn="ctr"/>
            <a:r>
              <a:rPr lang="es-PE" b="1" dirty="0"/>
              <a:t>Proceso de Programación de Mantenimiento</a:t>
            </a:r>
          </a:p>
        </p:txBody>
      </p:sp>
    </p:spTree>
    <p:extLst>
      <p:ext uri="{BB962C8B-B14F-4D97-AF65-F5344CB8AC3E}">
        <p14:creationId xmlns:p14="http://schemas.microsoft.com/office/powerpoint/2010/main" val="20001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57" grpId="0" animBg="1"/>
      <p:bldP spid="59" grpId="0" animBg="1"/>
      <p:bldP spid="62" grpId="0" animBg="1"/>
      <p:bldP spid="63" grpId="0" animBg="1"/>
      <p:bldP spid="64" grpId="0" animBg="1"/>
      <p:bldP spid="12"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dondear rectángulo de esquina diagonal"/>
          <p:cNvSpPr/>
          <p:nvPr/>
        </p:nvSpPr>
        <p:spPr>
          <a:xfrm>
            <a:off x="1090709" y="1327528"/>
            <a:ext cx="981782" cy="587141"/>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8 a 9</a:t>
            </a:r>
          </a:p>
        </p:txBody>
      </p:sp>
      <p:sp>
        <p:nvSpPr>
          <p:cNvPr id="6" name="5 Redondear rectángulo de esquina diagonal"/>
          <p:cNvSpPr/>
          <p:nvPr/>
        </p:nvSpPr>
        <p:spPr>
          <a:xfrm>
            <a:off x="2072491" y="1327527"/>
            <a:ext cx="981782" cy="587141"/>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9 a 10</a:t>
            </a:r>
          </a:p>
        </p:txBody>
      </p:sp>
      <p:sp>
        <p:nvSpPr>
          <p:cNvPr id="7" name="6 Redondear rectángulo de esquina diagonal"/>
          <p:cNvSpPr/>
          <p:nvPr/>
        </p:nvSpPr>
        <p:spPr>
          <a:xfrm>
            <a:off x="3061751" y="1327536"/>
            <a:ext cx="981782" cy="587141"/>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10 a 11</a:t>
            </a:r>
          </a:p>
        </p:txBody>
      </p:sp>
      <p:sp>
        <p:nvSpPr>
          <p:cNvPr id="8" name="7 Redondear rectángulo de esquina diagonal"/>
          <p:cNvSpPr/>
          <p:nvPr/>
        </p:nvSpPr>
        <p:spPr>
          <a:xfrm>
            <a:off x="4043533" y="1332358"/>
            <a:ext cx="981782" cy="587141"/>
          </a:xfrm>
          <a:prstGeom prst="round2Diag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11 a 12</a:t>
            </a:r>
          </a:p>
        </p:txBody>
      </p:sp>
      <p:sp>
        <p:nvSpPr>
          <p:cNvPr id="9" name="8 Redondear rectángulo de esquina diagonal"/>
          <p:cNvSpPr/>
          <p:nvPr/>
        </p:nvSpPr>
        <p:spPr>
          <a:xfrm>
            <a:off x="5025315" y="1327526"/>
            <a:ext cx="981782" cy="587141"/>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12 a 1</a:t>
            </a:r>
          </a:p>
        </p:txBody>
      </p:sp>
      <p:sp>
        <p:nvSpPr>
          <p:cNvPr id="10" name="9 Redondear rectángulo de esquina diagonal"/>
          <p:cNvSpPr/>
          <p:nvPr/>
        </p:nvSpPr>
        <p:spPr>
          <a:xfrm>
            <a:off x="6020069" y="1332358"/>
            <a:ext cx="981782" cy="587141"/>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1 a 2</a:t>
            </a:r>
          </a:p>
        </p:txBody>
      </p:sp>
      <p:sp>
        <p:nvSpPr>
          <p:cNvPr id="11" name="10 Redondear rectángulo de esquina diagonal"/>
          <p:cNvSpPr/>
          <p:nvPr/>
        </p:nvSpPr>
        <p:spPr>
          <a:xfrm>
            <a:off x="7001851" y="1330759"/>
            <a:ext cx="981782" cy="587141"/>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2 a 3</a:t>
            </a:r>
          </a:p>
        </p:txBody>
      </p:sp>
      <p:sp>
        <p:nvSpPr>
          <p:cNvPr id="12" name="11 Redondear rectángulo de esquina diagonal"/>
          <p:cNvSpPr/>
          <p:nvPr/>
        </p:nvSpPr>
        <p:spPr>
          <a:xfrm>
            <a:off x="108927" y="1330756"/>
            <a:ext cx="981782" cy="587141"/>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7 a 8</a:t>
            </a:r>
          </a:p>
        </p:txBody>
      </p:sp>
      <p:sp>
        <p:nvSpPr>
          <p:cNvPr id="15" name="14 Redondear rectángulo de esquina diagonal"/>
          <p:cNvSpPr/>
          <p:nvPr/>
        </p:nvSpPr>
        <p:spPr>
          <a:xfrm>
            <a:off x="8129070" y="1332358"/>
            <a:ext cx="981782" cy="587141"/>
          </a:xfrm>
          <a:prstGeom prst="round2Diag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3 a 4</a:t>
            </a:r>
          </a:p>
        </p:txBody>
      </p:sp>
      <p:sp>
        <p:nvSpPr>
          <p:cNvPr id="16" name="15 Redondear rectángulo de esquina diagonal"/>
          <p:cNvSpPr/>
          <p:nvPr/>
        </p:nvSpPr>
        <p:spPr>
          <a:xfrm>
            <a:off x="9110852" y="1332358"/>
            <a:ext cx="981782" cy="587141"/>
          </a:xfrm>
          <a:prstGeom prst="round2Diag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4 a 5</a:t>
            </a:r>
          </a:p>
        </p:txBody>
      </p:sp>
      <p:sp>
        <p:nvSpPr>
          <p:cNvPr id="17" name="16 Redondear rectángulo de esquina diagonal"/>
          <p:cNvSpPr/>
          <p:nvPr/>
        </p:nvSpPr>
        <p:spPr>
          <a:xfrm>
            <a:off x="10092634" y="1311551"/>
            <a:ext cx="981782" cy="587141"/>
          </a:xfrm>
          <a:prstGeom prst="round2Diag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5  A 6</a:t>
            </a:r>
          </a:p>
        </p:txBody>
      </p:sp>
      <p:sp>
        <p:nvSpPr>
          <p:cNvPr id="18" name="17 Redondear rectángulo de esquina diagonal"/>
          <p:cNvSpPr/>
          <p:nvPr/>
        </p:nvSpPr>
        <p:spPr>
          <a:xfrm>
            <a:off x="11074416" y="1311550"/>
            <a:ext cx="981782" cy="587141"/>
          </a:xfrm>
          <a:prstGeom prst="round2Diag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6 a 7</a:t>
            </a:r>
          </a:p>
        </p:txBody>
      </p:sp>
      <p:sp>
        <p:nvSpPr>
          <p:cNvPr id="3" name="2 Rectángulo redondeado"/>
          <p:cNvSpPr/>
          <p:nvPr/>
        </p:nvSpPr>
        <p:spPr>
          <a:xfrm>
            <a:off x="1094448" y="2525912"/>
            <a:ext cx="2949085" cy="353085"/>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OT 1</a:t>
            </a:r>
          </a:p>
        </p:txBody>
      </p:sp>
      <p:sp>
        <p:nvSpPr>
          <p:cNvPr id="20" name="19 Rectángulo redondeado"/>
          <p:cNvSpPr/>
          <p:nvPr/>
        </p:nvSpPr>
        <p:spPr>
          <a:xfrm>
            <a:off x="5516206" y="2562125"/>
            <a:ext cx="3594646" cy="353085"/>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OT 2</a:t>
            </a:r>
          </a:p>
        </p:txBody>
      </p:sp>
      <p:sp>
        <p:nvSpPr>
          <p:cNvPr id="21" name="20 Rectángulo redondeado"/>
          <p:cNvSpPr/>
          <p:nvPr/>
        </p:nvSpPr>
        <p:spPr>
          <a:xfrm>
            <a:off x="2085229" y="5450193"/>
            <a:ext cx="1111213" cy="353085"/>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OT 3</a:t>
            </a:r>
          </a:p>
        </p:txBody>
      </p:sp>
      <p:sp>
        <p:nvSpPr>
          <p:cNvPr id="22" name="21 Rectángulo redondeado"/>
          <p:cNvSpPr/>
          <p:nvPr/>
        </p:nvSpPr>
        <p:spPr>
          <a:xfrm>
            <a:off x="6007097" y="3944296"/>
            <a:ext cx="1976535" cy="353085"/>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OT 2</a:t>
            </a:r>
          </a:p>
        </p:txBody>
      </p:sp>
      <p:sp>
        <p:nvSpPr>
          <p:cNvPr id="23" name="22 Rectángulo redondeado"/>
          <p:cNvSpPr/>
          <p:nvPr/>
        </p:nvSpPr>
        <p:spPr>
          <a:xfrm>
            <a:off x="474158" y="3944296"/>
            <a:ext cx="1963564" cy="353085"/>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OT 1</a:t>
            </a:r>
          </a:p>
        </p:txBody>
      </p:sp>
      <p:sp>
        <p:nvSpPr>
          <p:cNvPr id="25" name="24 Rectángulo redondeado"/>
          <p:cNvSpPr/>
          <p:nvPr/>
        </p:nvSpPr>
        <p:spPr>
          <a:xfrm>
            <a:off x="6020068" y="5450193"/>
            <a:ext cx="1999923" cy="353085"/>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OT 2</a:t>
            </a:r>
          </a:p>
        </p:txBody>
      </p:sp>
      <p:cxnSp>
        <p:nvCxnSpPr>
          <p:cNvPr id="19" name="18 Conector recto"/>
          <p:cNvCxnSpPr>
            <a:stCxn id="9" idx="2"/>
            <a:endCxn id="46" idx="1"/>
          </p:cNvCxnSpPr>
          <p:nvPr/>
        </p:nvCxnSpPr>
        <p:spPr>
          <a:xfrm>
            <a:off x="5025315" y="1621097"/>
            <a:ext cx="0" cy="4010158"/>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8" name="27 Conector recto"/>
          <p:cNvCxnSpPr>
            <a:stCxn id="8" idx="2"/>
            <a:endCxn id="34" idx="3"/>
          </p:cNvCxnSpPr>
          <p:nvPr/>
        </p:nvCxnSpPr>
        <p:spPr>
          <a:xfrm>
            <a:off x="4043533" y="1625929"/>
            <a:ext cx="0" cy="4000806"/>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35" name="34 Rectángulo redondeado"/>
          <p:cNvSpPr/>
          <p:nvPr/>
        </p:nvSpPr>
        <p:spPr>
          <a:xfrm>
            <a:off x="194198" y="5450193"/>
            <a:ext cx="1878294" cy="353085"/>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OT 1</a:t>
            </a:r>
          </a:p>
        </p:txBody>
      </p:sp>
      <p:cxnSp>
        <p:nvCxnSpPr>
          <p:cNvPr id="36" name="35 Conector recto"/>
          <p:cNvCxnSpPr>
            <a:stCxn id="12" idx="2"/>
          </p:cNvCxnSpPr>
          <p:nvPr/>
        </p:nvCxnSpPr>
        <p:spPr>
          <a:xfrm>
            <a:off x="108927" y="1624327"/>
            <a:ext cx="0" cy="4006928"/>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0" name="39 Conector recto"/>
          <p:cNvCxnSpPr>
            <a:stCxn id="11" idx="0"/>
            <a:endCxn id="25" idx="3"/>
          </p:cNvCxnSpPr>
          <p:nvPr/>
        </p:nvCxnSpPr>
        <p:spPr>
          <a:xfrm>
            <a:off x="7983633" y="1624330"/>
            <a:ext cx="36358" cy="4002406"/>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055" name="2054 Cerrar llave"/>
          <p:cNvSpPr/>
          <p:nvPr/>
        </p:nvSpPr>
        <p:spPr>
          <a:xfrm>
            <a:off x="9110852" y="2142654"/>
            <a:ext cx="416459" cy="1149790"/>
          </a:xfrm>
          <a:prstGeom prst="righ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dirty="0"/>
          </a:p>
        </p:txBody>
      </p:sp>
      <p:sp>
        <p:nvSpPr>
          <p:cNvPr id="44" name="43 Cerrar llave"/>
          <p:cNvSpPr/>
          <p:nvPr/>
        </p:nvSpPr>
        <p:spPr>
          <a:xfrm>
            <a:off x="9110852" y="3539907"/>
            <a:ext cx="416459" cy="1149790"/>
          </a:xfrm>
          <a:prstGeom prst="righ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dirty="0"/>
          </a:p>
        </p:txBody>
      </p:sp>
      <p:sp>
        <p:nvSpPr>
          <p:cNvPr id="45" name="44 Cerrar llave"/>
          <p:cNvSpPr/>
          <p:nvPr/>
        </p:nvSpPr>
        <p:spPr>
          <a:xfrm>
            <a:off x="9110852" y="5030717"/>
            <a:ext cx="416459" cy="1149790"/>
          </a:xfrm>
          <a:prstGeom prst="righ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dirty="0"/>
          </a:p>
        </p:txBody>
      </p:sp>
      <p:sp>
        <p:nvSpPr>
          <p:cNvPr id="2056" name="2055 Rectángulo redondeado"/>
          <p:cNvSpPr/>
          <p:nvPr/>
        </p:nvSpPr>
        <p:spPr>
          <a:xfrm>
            <a:off x="9864317" y="2174335"/>
            <a:ext cx="2191881" cy="1086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Sin Planificación ni Programación</a:t>
            </a:r>
          </a:p>
        </p:txBody>
      </p:sp>
      <p:sp>
        <p:nvSpPr>
          <p:cNvPr id="47" name="46 Rectángulo redondeado"/>
          <p:cNvSpPr/>
          <p:nvPr/>
        </p:nvSpPr>
        <p:spPr>
          <a:xfrm>
            <a:off x="9864316" y="3556505"/>
            <a:ext cx="2191881" cy="1086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Con Planificación pero sin Programación</a:t>
            </a:r>
          </a:p>
        </p:txBody>
      </p:sp>
      <p:sp>
        <p:nvSpPr>
          <p:cNvPr id="48" name="47 Rectángulo redondeado"/>
          <p:cNvSpPr/>
          <p:nvPr/>
        </p:nvSpPr>
        <p:spPr>
          <a:xfrm>
            <a:off x="9864317" y="5062403"/>
            <a:ext cx="2191881" cy="1086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Planificando y Programando</a:t>
            </a:r>
          </a:p>
        </p:txBody>
      </p:sp>
      <p:sp>
        <p:nvSpPr>
          <p:cNvPr id="2057" name="2056 Rectángulo"/>
          <p:cNvSpPr/>
          <p:nvPr/>
        </p:nvSpPr>
        <p:spPr>
          <a:xfrm>
            <a:off x="108927" y="878186"/>
            <a:ext cx="7874706" cy="433364"/>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rPr>
              <a:t>Jornada Laboral Típica</a:t>
            </a:r>
          </a:p>
        </p:txBody>
      </p:sp>
      <p:sp>
        <p:nvSpPr>
          <p:cNvPr id="50" name="49 Rectángulo"/>
          <p:cNvSpPr/>
          <p:nvPr/>
        </p:nvSpPr>
        <p:spPr>
          <a:xfrm>
            <a:off x="8129070" y="898994"/>
            <a:ext cx="3944316" cy="433364"/>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chemeClr val="tx1"/>
                </a:solidFill>
              </a:rPr>
              <a:t>Sobretiempo</a:t>
            </a:r>
          </a:p>
        </p:txBody>
      </p:sp>
      <p:sp>
        <p:nvSpPr>
          <p:cNvPr id="33" name="32 Rectángulo redondeado"/>
          <p:cNvSpPr/>
          <p:nvPr/>
        </p:nvSpPr>
        <p:spPr>
          <a:xfrm>
            <a:off x="3061752" y="3923170"/>
            <a:ext cx="981782" cy="353085"/>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OT 3</a:t>
            </a:r>
          </a:p>
        </p:txBody>
      </p:sp>
      <p:sp>
        <p:nvSpPr>
          <p:cNvPr id="34" name="33 Rectángulo redondeado"/>
          <p:cNvSpPr/>
          <p:nvPr/>
        </p:nvSpPr>
        <p:spPr>
          <a:xfrm>
            <a:off x="3215119" y="5450192"/>
            <a:ext cx="828414" cy="353085"/>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OT 4</a:t>
            </a:r>
          </a:p>
        </p:txBody>
      </p:sp>
      <p:sp>
        <p:nvSpPr>
          <p:cNvPr id="46" name="45 Rectángulo redondeado"/>
          <p:cNvSpPr/>
          <p:nvPr/>
        </p:nvSpPr>
        <p:spPr>
          <a:xfrm>
            <a:off x="5025315" y="5454712"/>
            <a:ext cx="951416" cy="353085"/>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OT 4</a:t>
            </a:r>
          </a:p>
        </p:txBody>
      </p:sp>
      <p:cxnSp>
        <p:nvCxnSpPr>
          <p:cNvPr id="32" name="31 Conector recto"/>
          <p:cNvCxnSpPr/>
          <p:nvPr/>
        </p:nvCxnSpPr>
        <p:spPr>
          <a:xfrm>
            <a:off x="4085956" y="5450192"/>
            <a:ext cx="1011145" cy="452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9" name="48 Conector recto"/>
          <p:cNvCxnSpPr/>
          <p:nvPr/>
        </p:nvCxnSpPr>
        <p:spPr>
          <a:xfrm>
            <a:off x="4085956" y="5803277"/>
            <a:ext cx="1019937" cy="1357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4" name="Entrada de lápiz 3"/>
              <p14:cNvContentPartPr/>
              <p14:nvPr/>
            </p14:nvContentPartPr>
            <p14:xfrm>
              <a:off x="785880" y="2080440"/>
              <a:ext cx="8724600" cy="956160"/>
            </p14:xfrm>
          </p:contentPart>
        </mc:Choice>
        <mc:Fallback xmlns="">
          <p:pic>
            <p:nvPicPr>
              <p:cNvPr id="4" name="Entrada de lápiz 3"/>
              <p:cNvPicPr/>
              <p:nvPr/>
            </p:nvPicPr>
            <p:blipFill>
              <a:blip r:embed="rId3"/>
              <a:stretch>
                <a:fillRect/>
              </a:stretch>
            </p:blipFill>
            <p:spPr>
              <a:xfrm>
                <a:off x="770040" y="2017080"/>
                <a:ext cx="8756280" cy="1082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p14:cNvContentPartPr/>
              <p14:nvPr/>
            </p14:nvContentPartPr>
            <p14:xfrm>
              <a:off x="303480" y="3509280"/>
              <a:ext cx="7608600" cy="1107720"/>
            </p14:xfrm>
          </p:contentPart>
        </mc:Choice>
        <mc:Fallback xmlns="">
          <p:pic>
            <p:nvPicPr>
              <p:cNvPr id="5" name="Entrada de lápiz 4"/>
              <p:cNvPicPr/>
              <p:nvPr/>
            </p:nvPicPr>
            <p:blipFill>
              <a:blip r:embed="rId5"/>
              <a:stretch>
                <a:fillRect/>
              </a:stretch>
            </p:blipFill>
            <p:spPr>
              <a:xfrm>
                <a:off x="287640" y="3445920"/>
                <a:ext cx="7640280" cy="1234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Entrada de lápiz 12"/>
              <p14:cNvContentPartPr/>
              <p14:nvPr/>
            </p14:nvContentPartPr>
            <p14:xfrm>
              <a:off x="107280" y="4964760"/>
              <a:ext cx="8081640" cy="1277280"/>
            </p14:xfrm>
          </p:contentPart>
        </mc:Choice>
        <mc:Fallback xmlns="">
          <p:pic>
            <p:nvPicPr>
              <p:cNvPr id="13" name="Entrada de lápiz 12"/>
              <p:cNvPicPr/>
              <p:nvPr/>
            </p:nvPicPr>
            <p:blipFill>
              <a:blip r:embed="rId7"/>
              <a:stretch>
                <a:fillRect/>
              </a:stretch>
            </p:blipFill>
            <p:spPr>
              <a:xfrm>
                <a:off x="91440" y="4901400"/>
                <a:ext cx="8113320" cy="1404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Entrada de lápiz 13"/>
              <p14:cNvContentPartPr/>
              <p14:nvPr/>
            </p14:nvContentPartPr>
            <p14:xfrm>
              <a:off x="8393760" y="4956120"/>
              <a:ext cx="152280" cy="964800"/>
            </p14:xfrm>
          </p:contentPart>
        </mc:Choice>
        <mc:Fallback xmlns="">
          <p:pic>
            <p:nvPicPr>
              <p:cNvPr id="14" name="Entrada de lápiz 13"/>
              <p:cNvPicPr/>
              <p:nvPr/>
            </p:nvPicPr>
            <p:blipFill>
              <a:blip r:embed="rId9"/>
              <a:stretch>
                <a:fillRect/>
              </a:stretch>
            </p:blipFill>
            <p:spPr>
              <a:xfrm>
                <a:off x="8377920" y="4892400"/>
                <a:ext cx="183960" cy="1091880"/>
              </a:xfrm>
              <a:prstGeom prst="rect">
                <a:avLst/>
              </a:prstGeom>
            </p:spPr>
          </p:pic>
        </mc:Fallback>
      </mc:AlternateContent>
    </p:spTree>
    <p:extLst>
      <p:ext uri="{BB962C8B-B14F-4D97-AF65-F5344CB8AC3E}">
        <p14:creationId xmlns:p14="http://schemas.microsoft.com/office/powerpoint/2010/main" val="28095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05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05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4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25"/>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45"/>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P spid="9" grpId="0" animBg="1"/>
      <p:bldP spid="10" grpId="0" animBg="1"/>
      <p:bldP spid="11" grpId="0" animBg="1"/>
      <p:bldP spid="12" grpId="0" animBg="1"/>
      <p:bldP spid="15" grpId="0" animBg="1"/>
      <p:bldP spid="16" grpId="0" animBg="1"/>
      <p:bldP spid="17" grpId="0" animBg="1"/>
      <p:bldP spid="18" grpId="0" animBg="1"/>
      <p:bldP spid="3" grpId="0" animBg="1"/>
      <p:bldP spid="20" grpId="0" animBg="1"/>
      <p:bldP spid="21" grpId="0" animBg="1"/>
      <p:bldP spid="22" grpId="0" animBg="1"/>
      <p:bldP spid="23" grpId="0" animBg="1"/>
      <p:bldP spid="25" grpId="0" animBg="1"/>
      <p:bldP spid="35" grpId="0" animBg="1"/>
      <p:bldP spid="2055" grpId="0" animBg="1"/>
      <p:bldP spid="44" grpId="0" animBg="1"/>
      <p:bldP spid="45" grpId="0" animBg="1"/>
      <p:bldP spid="2056" grpId="0" animBg="1"/>
      <p:bldP spid="47" grpId="0" animBg="1"/>
      <p:bldP spid="48" grpId="0" animBg="1"/>
      <p:bldP spid="2057" grpId="0" animBg="1"/>
      <p:bldP spid="50" grpId="0" animBg="1"/>
      <p:bldP spid="33" grpId="0" animBg="1"/>
      <p:bldP spid="34" grpId="0" animBg="1"/>
      <p:bldP spid="46"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ítulo 1"/>
          <p:cNvSpPr>
            <a:spLocks noGrp="1"/>
          </p:cNvSpPr>
          <p:nvPr>
            <p:ph type="title"/>
          </p:nvPr>
        </p:nvSpPr>
        <p:spPr/>
        <p:txBody>
          <a:bodyPr>
            <a:normAutofit/>
          </a:bodyPr>
          <a:lstStyle/>
          <a:p>
            <a:pPr algn="ctr"/>
            <a:r>
              <a:rPr lang="pt-BR" dirty="0"/>
              <a:t>Ciclo de </a:t>
            </a:r>
            <a:r>
              <a:rPr lang="pt-BR" dirty="0" err="1"/>
              <a:t>Planificación</a:t>
            </a:r>
            <a:r>
              <a:rPr lang="pt-BR" dirty="0"/>
              <a:t> y </a:t>
            </a:r>
            <a:r>
              <a:rPr lang="pt-BR" dirty="0" err="1"/>
              <a:t>Programación</a:t>
            </a:r>
            <a:endParaRPr lang="pt-BR" dirty="0"/>
          </a:p>
        </p:txBody>
      </p:sp>
      <p:sp>
        <p:nvSpPr>
          <p:cNvPr id="4" name="Espaço Reservado para Número de Slide 3"/>
          <p:cNvSpPr>
            <a:spLocks noGrp="1"/>
          </p:cNvSpPr>
          <p:nvPr>
            <p:ph type="sldNum" sz="quarter" idx="10"/>
          </p:nvPr>
        </p:nvSpPr>
        <p:spPr>
          <a:xfrm>
            <a:off x="9740899" y="6583369"/>
            <a:ext cx="1909233" cy="255587"/>
          </a:xfrm>
        </p:spPr>
        <p:txBody>
          <a:bodyPr/>
          <a:lstStyle/>
          <a:p>
            <a:fld id="{851F00E1-2845-402B-8C0C-E2F7E5524DD3}" type="slidenum">
              <a:rPr lang="en-US" smtClean="0">
                <a:solidFill>
                  <a:srgbClr val="FFFFFF"/>
                </a:solidFill>
              </a:rPr>
              <a:pPr/>
              <a:t>118</a:t>
            </a:fld>
            <a:endParaRPr lang="en-US">
              <a:solidFill>
                <a:srgbClr val="FFFFFF"/>
              </a:solidFill>
            </a:endParaRPr>
          </a:p>
        </p:txBody>
      </p:sp>
      <p:sp>
        <p:nvSpPr>
          <p:cNvPr id="3" name="Espaço Reservado para Texto 2"/>
          <p:cNvSpPr>
            <a:spLocks noGrp="1"/>
          </p:cNvSpPr>
          <p:nvPr>
            <p:ph type="body" sz="quarter" idx="11"/>
          </p:nvPr>
        </p:nvSpPr>
        <p:spPr>
          <a:xfrm>
            <a:off x="355600" y="730248"/>
            <a:ext cx="11520000" cy="865796"/>
          </a:xfrm>
        </p:spPr>
        <p:txBody>
          <a:bodyPr>
            <a:normAutofit fontScale="85000" lnSpcReduction="10000"/>
          </a:bodyPr>
          <a:lstStyle/>
          <a:p>
            <a:pPr>
              <a:lnSpc>
                <a:spcPct val="170000"/>
              </a:lnSpc>
            </a:pPr>
            <a:r>
              <a:rPr lang="es-ES_tradnl" dirty="0"/>
              <a:t>El Ciclo de Planificación y Programación es una secuencia lógica de procesos que comienza en la Planificación de Largo Plazo (</a:t>
            </a:r>
            <a:r>
              <a:rPr lang="es-ES_tradnl" dirty="0" err="1"/>
              <a:t>P1A</a:t>
            </a:r>
            <a:r>
              <a:rPr lang="es-ES_tradnl" dirty="0"/>
              <a:t>) y va hasta el día de la Ejecución de la Orden de Mantenimiento.</a:t>
            </a:r>
          </a:p>
        </p:txBody>
      </p:sp>
      <p:grpSp>
        <p:nvGrpSpPr>
          <p:cNvPr id="76" name="Grupo 75"/>
          <p:cNvGrpSpPr/>
          <p:nvPr/>
        </p:nvGrpSpPr>
        <p:grpSpPr>
          <a:xfrm>
            <a:off x="2373341" y="1596044"/>
            <a:ext cx="6163830" cy="4810918"/>
            <a:chOff x="3059808" y="679270"/>
            <a:chExt cx="6455969" cy="5589328"/>
          </a:xfrm>
        </p:grpSpPr>
        <p:grpSp>
          <p:nvGrpSpPr>
            <p:cNvPr id="77" name="Grupo 76"/>
            <p:cNvGrpSpPr/>
            <p:nvPr/>
          </p:nvGrpSpPr>
          <p:grpSpPr>
            <a:xfrm>
              <a:off x="3710582" y="1896273"/>
              <a:ext cx="5291751" cy="939872"/>
              <a:chOff x="1910406" y="2345112"/>
              <a:chExt cx="5291751" cy="939872"/>
            </a:xfrm>
          </p:grpSpPr>
          <p:sp>
            <p:nvSpPr>
              <p:cNvPr id="107" name="Retângulo 36"/>
              <p:cNvSpPr/>
              <p:nvPr/>
            </p:nvSpPr>
            <p:spPr bwMode="auto">
              <a:xfrm>
                <a:off x="2627785" y="2708920"/>
                <a:ext cx="4574372" cy="576064"/>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r>
                  <a:rPr lang="pt-BR" sz="1600" b="1" dirty="0">
                    <a:solidFill>
                      <a:schemeClr val="bg1"/>
                    </a:solidFill>
                    <a:latin typeface="+mj-lt"/>
                  </a:rPr>
                  <a:t>3 Meses (P3M)</a:t>
                </a:r>
              </a:p>
            </p:txBody>
          </p:sp>
          <p:sp>
            <p:nvSpPr>
              <p:cNvPr id="108" name="Título 1"/>
              <p:cNvSpPr txBox="1">
                <a:spLocks/>
              </p:cNvSpPr>
              <p:nvPr/>
            </p:nvSpPr>
            <p:spPr>
              <a:xfrm>
                <a:off x="2627785" y="2345112"/>
                <a:ext cx="4568639" cy="360040"/>
              </a:xfrm>
              <a:prstGeom prst="rect">
                <a:avLst/>
              </a:prstGeom>
            </p:spPr>
            <p:txBody>
              <a:bodyPr vert="horz" anchor="ctr"/>
              <a:lstStyle>
                <a:defPPr>
                  <a:defRPr lang="en-US"/>
                </a:defPPr>
                <a:lvl1pPr marL="0" marR="0" lvl="0" indent="0" algn="ctr" defTabSz="457200" eaLnBrk="1" latinLnBrk="0" hangingPunct="1">
                  <a:lnSpc>
                    <a:spcPct val="100000"/>
                  </a:lnSpc>
                  <a:buClrTx/>
                  <a:buSzTx/>
                  <a:buFontTx/>
                  <a:buNone/>
                  <a:tabLst/>
                  <a:defRPr kumimoji="0" sz="1800" b="1" i="0" u="none" strike="noStrike" cap="none" spc="0" normalizeH="0" baseline="0">
                    <a:ln>
                      <a:noFill/>
                    </a:ln>
                    <a:solidFill>
                      <a:srgbClr val="919194">
                        <a:lumMod val="75000"/>
                      </a:srgbClr>
                    </a:solidFill>
                    <a:effectLst/>
                    <a:uLnTx/>
                    <a:uFillTx/>
                    <a:latin typeface="Calibri"/>
                    <a:ea typeface="+mj-ea"/>
                    <a:cs typeface="+mj-cs"/>
                  </a:defRPr>
                </a:lvl1pPr>
                <a:lvl2pPr algn="ctr" defTabSz="457200">
                  <a:defRPr sz="4400">
                    <a:latin typeface="Calibri" pitchFamily="34" charset="0"/>
                  </a:defRPr>
                </a:lvl2pPr>
                <a:lvl3pPr algn="ctr" defTabSz="457200">
                  <a:defRPr sz="4400">
                    <a:latin typeface="Calibri" pitchFamily="34" charset="0"/>
                  </a:defRPr>
                </a:lvl3pPr>
                <a:lvl4pPr algn="ctr" defTabSz="457200">
                  <a:defRPr sz="4400">
                    <a:latin typeface="Calibri" pitchFamily="34" charset="0"/>
                  </a:defRPr>
                </a:lvl4pPr>
                <a:lvl5pPr algn="ctr" defTabSz="457200">
                  <a:defRPr sz="4400">
                    <a:latin typeface="Calibri" pitchFamily="34" charset="0"/>
                  </a:defRPr>
                </a:lvl5pPr>
                <a:lvl6pPr marL="457200" algn="ctr" defTabSz="457200" fontAlgn="base">
                  <a:spcBef>
                    <a:spcPct val="0"/>
                  </a:spcBef>
                  <a:spcAft>
                    <a:spcPct val="0"/>
                  </a:spcAft>
                  <a:defRPr sz="4400">
                    <a:latin typeface="Calibri" pitchFamily="34" charset="0"/>
                  </a:defRPr>
                </a:lvl6pPr>
                <a:lvl7pPr marL="914400" algn="ctr" defTabSz="457200" fontAlgn="base">
                  <a:spcBef>
                    <a:spcPct val="0"/>
                  </a:spcBef>
                  <a:spcAft>
                    <a:spcPct val="0"/>
                  </a:spcAft>
                  <a:defRPr sz="4400">
                    <a:latin typeface="Calibri" pitchFamily="34" charset="0"/>
                  </a:defRPr>
                </a:lvl7pPr>
                <a:lvl8pPr marL="1371600" algn="ctr" defTabSz="457200" fontAlgn="base">
                  <a:spcBef>
                    <a:spcPct val="0"/>
                  </a:spcBef>
                  <a:spcAft>
                    <a:spcPct val="0"/>
                  </a:spcAft>
                  <a:defRPr sz="4400">
                    <a:latin typeface="Calibri" pitchFamily="34" charset="0"/>
                  </a:defRPr>
                </a:lvl8pPr>
                <a:lvl9pPr marL="1828800" algn="ctr" defTabSz="457200" fontAlgn="base">
                  <a:spcBef>
                    <a:spcPct val="0"/>
                  </a:spcBef>
                  <a:spcAft>
                    <a:spcPct val="0"/>
                  </a:spcAft>
                  <a:defRPr sz="4400">
                    <a:latin typeface="Calibri" pitchFamily="34" charset="0"/>
                  </a:defRPr>
                </a:lvl9pPr>
              </a:lstStyle>
              <a:p>
                <a:r>
                  <a:rPr lang="pt-BR" dirty="0">
                    <a:latin typeface="+mj-lt"/>
                  </a:rPr>
                  <a:t>Planificación de mediano plazo</a:t>
                </a:r>
              </a:p>
            </p:txBody>
          </p:sp>
          <p:cxnSp>
            <p:nvCxnSpPr>
              <p:cNvPr id="109" name="Conector reto 38"/>
              <p:cNvCxnSpPr/>
              <p:nvPr/>
            </p:nvCxnSpPr>
            <p:spPr bwMode="auto">
              <a:xfrm flipH="1">
                <a:off x="1910406" y="2708920"/>
                <a:ext cx="933402" cy="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110" name="Conector reto 39"/>
              <p:cNvCxnSpPr/>
              <p:nvPr/>
            </p:nvCxnSpPr>
            <p:spPr bwMode="auto">
              <a:xfrm flipH="1">
                <a:off x="1910406" y="3275873"/>
                <a:ext cx="933402" cy="0"/>
              </a:xfrm>
              <a:prstGeom prst="line">
                <a:avLst/>
              </a:prstGeom>
              <a:solidFill>
                <a:schemeClr val="accent1"/>
              </a:solidFill>
              <a:ln w="9525" cap="flat" cmpd="sng" algn="ctr">
                <a:solidFill>
                  <a:schemeClr val="tx1"/>
                </a:solidFill>
                <a:prstDash val="dash"/>
                <a:round/>
                <a:headEnd type="none" w="med" len="med"/>
                <a:tailEnd type="none" w="med" len="med"/>
              </a:ln>
              <a:effectLst/>
            </p:spPr>
          </p:cxnSp>
        </p:grpSp>
        <p:grpSp>
          <p:nvGrpSpPr>
            <p:cNvPr id="78" name="Grupo 77"/>
            <p:cNvGrpSpPr/>
            <p:nvPr/>
          </p:nvGrpSpPr>
          <p:grpSpPr>
            <a:xfrm>
              <a:off x="3710582" y="3127869"/>
              <a:ext cx="5286018" cy="935335"/>
              <a:chOff x="1910406" y="3685968"/>
              <a:chExt cx="5286018" cy="935335"/>
            </a:xfrm>
          </p:grpSpPr>
          <p:sp>
            <p:nvSpPr>
              <p:cNvPr id="100" name="Retângulo 29"/>
              <p:cNvSpPr/>
              <p:nvPr/>
            </p:nvSpPr>
            <p:spPr bwMode="auto">
              <a:xfrm>
                <a:off x="3594989" y="4038701"/>
                <a:ext cx="900000" cy="576064"/>
              </a:xfrm>
              <a:prstGeom prst="rect">
                <a:avLst/>
              </a:prstGeom>
              <a:solidFill>
                <a:srgbClr val="FFFF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pt-BR" sz="1600" dirty="0">
                    <a:solidFill>
                      <a:schemeClr val="accent6">
                        <a:lumMod val="50000"/>
                      </a:schemeClr>
                    </a:solidFill>
                    <a:effectLst>
                      <a:outerShdw blurRad="38100" dist="38100" dir="2700000" algn="tl">
                        <a:srgbClr val="000000">
                          <a:alpha val="43137"/>
                        </a:srgbClr>
                      </a:outerShdw>
                    </a:effectLst>
                    <a:latin typeface="+mj-lt"/>
                  </a:rPr>
                  <a:t>Sin.1</a:t>
                </a:r>
                <a:endParaRPr kumimoji="0" lang="es-ES" sz="1600" i="1" u="none" strike="noStrike" cap="none" normalizeH="0" baseline="0" dirty="0">
                  <a:ln>
                    <a:noFill/>
                  </a:ln>
                  <a:solidFill>
                    <a:schemeClr val="accent6">
                      <a:lumMod val="50000"/>
                    </a:schemeClr>
                  </a:solidFill>
                  <a:effectLst>
                    <a:outerShdw blurRad="38100" dist="38100" dir="2700000" algn="tl">
                      <a:srgbClr val="000000">
                        <a:alpha val="43137"/>
                      </a:srgbClr>
                    </a:outerShdw>
                  </a:effectLst>
                  <a:latin typeface="+mj-lt"/>
                </a:endParaRPr>
              </a:p>
            </p:txBody>
          </p:sp>
          <p:sp>
            <p:nvSpPr>
              <p:cNvPr id="101" name="Retângulo 30"/>
              <p:cNvSpPr/>
              <p:nvPr/>
            </p:nvSpPr>
            <p:spPr bwMode="auto">
              <a:xfrm>
                <a:off x="4495227" y="4038701"/>
                <a:ext cx="900000" cy="576064"/>
              </a:xfrm>
              <a:prstGeom prst="rect">
                <a:avLst/>
              </a:prstGeom>
              <a:solidFill>
                <a:srgbClr val="FFFF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pt-BR" sz="1600" dirty="0">
                    <a:solidFill>
                      <a:schemeClr val="accent6">
                        <a:lumMod val="50000"/>
                      </a:schemeClr>
                    </a:solidFill>
                    <a:effectLst>
                      <a:outerShdw blurRad="38100" dist="38100" dir="2700000" algn="tl">
                        <a:srgbClr val="000000">
                          <a:alpha val="43137"/>
                        </a:srgbClr>
                      </a:outerShdw>
                    </a:effectLst>
                    <a:latin typeface="+mj-lt"/>
                  </a:rPr>
                  <a:t>Sin. 2</a:t>
                </a:r>
                <a:endParaRPr kumimoji="0" lang="es-ES" sz="1600" i="1" u="none" strike="noStrike" cap="none" normalizeH="0" baseline="0" dirty="0">
                  <a:ln>
                    <a:noFill/>
                  </a:ln>
                  <a:solidFill>
                    <a:schemeClr val="accent6">
                      <a:lumMod val="50000"/>
                    </a:schemeClr>
                  </a:solidFill>
                  <a:effectLst>
                    <a:outerShdw blurRad="38100" dist="38100" dir="2700000" algn="tl">
                      <a:srgbClr val="000000">
                        <a:alpha val="43137"/>
                      </a:srgbClr>
                    </a:outerShdw>
                  </a:effectLst>
                  <a:latin typeface="+mj-lt"/>
                </a:endParaRPr>
              </a:p>
            </p:txBody>
          </p:sp>
          <p:sp>
            <p:nvSpPr>
              <p:cNvPr id="102" name="Retângulo 31"/>
              <p:cNvSpPr/>
              <p:nvPr/>
            </p:nvSpPr>
            <p:spPr bwMode="auto">
              <a:xfrm>
                <a:off x="5395465" y="4038701"/>
                <a:ext cx="900000" cy="576064"/>
              </a:xfrm>
              <a:prstGeom prst="rect">
                <a:avLst/>
              </a:prstGeom>
              <a:solidFill>
                <a:srgbClr val="FFFF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pt-BR" sz="1600" dirty="0">
                    <a:solidFill>
                      <a:schemeClr val="accent6">
                        <a:lumMod val="50000"/>
                      </a:schemeClr>
                    </a:solidFill>
                    <a:effectLst>
                      <a:outerShdw blurRad="38100" dist="38100" dir="2700000" algn="tl">
                        <a:srgbClr val="000000">
                          <a:alpha val="43137"/>
                        </a:srgbClr>
                      </a:outerShdw>
                    </a:effectLst>
                    <a:latin typeface="+mj-lt"/>
                  </a:rPr>
                  <a:t>Sin. 3</a:t>
                </a:r>
                <a:endParaRPr kumimoji="0" lang="es-ES" sz="1600" i="1" u="none" strike="noStrike" cap="none" normalizeH="0" baseline="0" dirty="0">
                  <a:ln>
                    <a:noFill/>
                  </a:ln>
                  <a:solidFill>
                    <a:schemeClr val="accent6">
                      <a:lumMod val="50000"/>
                    </a:schemeClr>
                  </a:solidFill>
                  <a:effectLst>
                    <a:outerShdw blurRad="38100" dist="38100" dir="2700000" algn="tl">
                      <a:srgbClr val="000000">
                        <a:alpha val="43137"/>
                      </a:srgbClr>
                    </a:outerShdw>
                  </a:effectLst>
                  <a:latin typeface="+mj-lt"/>
                </a:endParaRPr>
              </a:p>
            </p:txBody>
          </p:sp>
          <p:sp>
            <p:nvSpPr>
              <p:cNvPr id="103" name="Retângulo 32"/>
              <p:cNvSpPr/>
              <p:nvPr/>
            </p:nvSpPr>
            <p:spPr bwMode="auto">
              <a:xfrm>
                <a:off x="6296424" y="4038701"/>
                <a:ext cx="900000" cy="576064"/>
              </a:xfrm>
              <a:prstGeom prst="rect">
                <a:avLst/>
              </a:prstGeom>
              <a:solidFill>
                <a:srgbClr val="FFFF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pt-BR" sz="1600" dirty="0">
                    <a:solidFill>
                      <a:schemeClr val="accent6">
                        <a:lumMod val="50000"/>
                      </a:schemeClr>
                    </a:solidFill>
                    <a:effectLst>
                      <a:outerShdw blurRad="38100" dist="38100" dir="2700000" algn="tl">
                        <a:srgbClr val="000000">
                          <a:alpha val="43137"/>
                        </a:srgbClr>
                      </a:outerShdw>
                    </a:effectLst>
                    <a:latin typeface="+mj-lt"/>
                  </a:rPr>
                  <a:t>Sin. 4</a:t>
                </a:r>
                <a:endParaRPr kumimoji="0" lang="es-ES" sz="1600" i="1" u="none" strike="noStrike" cap="none" normalizeH="0" baseline="0" dirty="0">
                  <a:ln>
                    <a:noFill/>
                  </a:ln>
                  <a:solidFill>
                    <a:schemeClr val="accent6">
                      <a:lumMod val="50000"/>
                    </a:schemeClr>
                  </a:solidFill>
                  <a:effectLst>
                    <a:outerShdw blurRad="38100" dist="38100" dir="2700000" algn="tl">
                      <a:srgbClr val="000000">
                        <a:alpha val="43137"/>
                      </a:srgbClr>
                    </a:outerShdw>
                  </a:effectLst>
                  <a:latin typeface="+mj-lt"/>
                </a:endParaRPr>
              </a:p>
            </p:txBody>
          </p:sp>
          <p:sp>
            <p:nvSpPr>
              <p:cNvPr id="104" name="Título 1"/>
              <p:cNvSpPr txBox="1">
                <a:spLocks/>
              </p:cNvSpPr>
              <p:nvPr/>
            </p:nvSpPr>
            <p:spPr>
              <a:xfrm>
                <a:off x="2820793" y="3685968"/>
                <a:ext cx="4375630" cy="360040"/>
              </a:xfrm>
              <a:prstGeom prst="rect">
                <a:avLst/>
              </a:prstGeom>
            </p:spPr>
            <p:txBody>
              <a:bodyPr vert="horz" anchor="ctr"/>
              <a:lstStyle>
                <a:defPPr>
                  <a:defRPr lang="en-US"/>
                </a:defPPr>
                <a:lvl1pPr marL="0" marR="0" lvl="0" indent="0" algn="ctr" defTabSz="457200" eaLnBrk="1" latinLnBrk="0" hangingPunct="1">
                  <a:lnSpc>
                    <a:spcPct val="100000"/>
                  </a:lnSpc>
                  <a:buClrTx/>
                  <a:buSzTx/>
                  <a:buFontTx/>
                  <a:buNone/>
                  <a:tabLst/>
                  <a:defRPr kumimoji="0" sz="1800" b="1" i="0" u="none" strike="noStrike" cap="none" spc="0" normalizeH="0" baseline="0">
                    <a:ln>
                      <a:noFill/>
                    </a:ln>
                    <a:solidFill>
                      <a:srgbClr val="919194">
                        <a:lumMod val="75000"/>
                      </a:srgbClr>
                    </a:solidFill>
                    <a:effectLst/>
                    <a:uLnTx/>
                    <a:uFillTx/>
                    <a:latin typeface="Calibri"/>
                    <a:ea typeface="+mj-ea"/>
                    <a:cs typeface="+mj-cs"/>
                  </a:defRPr>
                </a:lvl1pPr>
                <a:lvl2pPr algn="ctr" defTabSz="457200">
                  <a:defRPr sz="4400">
                    <a:latin typeface="Calibri" pitchFamily="34" charset="0"/>
                  </a:defRPr>
                </a:lvl2pPr>
                <a:lvl3pPr algn="ctr" defTabSz="457200">
                  <a:defRPr sz="4400">
                    <a:latin typeface="Calibri" pitchFamily="34" charset="0"/>
                  </a:defRPr>
                </a:lvl3pPr>
                <a:lvl4pPr algn="ctr" defTabSz="457200">
                  <a:defRPr sz="4400">
                    <a:latin typeface="Calibri" pitchFamily="34" charset="0"/>
                  </a:defRPr>
                </a:lvl4pPr>
                <a:lvl5pPr algn="ctr" defTabSz="457200">
                  <a:defRPr sz="4400">
                    <a:latin typeface="Calibri" pitchFamily="34" charset="0"/>
                  </a:defRPr>
                </a:lvl5pPr>
                <a:lvl6pPr marL="457200" algn="ctr" defTabSz="457200" fontAlgn="base">
                  <a:spcBef>
                    <a:spcPct val="0"/>
                  </a:spcBef>
                  <a:spcAft>
                    <a:spcPct val="0"/>
                  </a:spcAft>
                  <a:defRPr sz="4400">
                    <a:latin typeface="Calibri" pitchFamily="34" charset="0"/>
                  </a:defRPr>
                </a:lvl6pPr>
                <a:lvl7pPr marL="914400" algn="ctr" defTabSz="457200" fontAlgn="base">
                  <a:spcBef>
                    <a:spcPct val="0"/>
                  </a:spcBef>
                  <a:spcAft>
                    <a:spcPct val="0"/>
                  </a:spcAft>
                  <a:defRPr sz="4400">
                    <a:latin typeface="Calibri" pitchFamily="34" charset="0"/>
                  </a:defRPr>
                </a:lvl7pPr>
                <a:lvl8pPr marL="1371600" algn="ctr" defTabSz="457200" fontAlgn="base">
                  <a:spcBef>
                    <a:spcPct val="0"/>
                  </a:spcBef>
                  <a:spcAft>
                    <a:spcPct val="0"/>
                  </a:spcAft>
                  <a:defRPr sz="4400">
                    <a:latin typeface="Calibri" pitchFamily="34" charset="0"/>
                  </a:defRPr>
                </a:lvl8pPr>
                <a:lvl9pPr marL="1828800" algn="ctr" defTabSz="457200" fontAlgn="base">
                  <a:spcBef>
                    <a:spcPct val="0"/>
                  </a:spcBef>
                  <a:spcAft>
                    <a:spcPct val="0"/>
                  </a:spcAft>
                  <a:defRPr sz="4400">
                    <a:latin typeface="Calibri" pitchFamily="34" charset="0"/>
                  </a:defRPr>
                </a:lvl9pPr>
              </a:lstStyle>
              <a:p>
                <a:r>
                  <a:rPr lang="pt-BR" dirty="0">
                    <a:latin typeface="+mj-lt"/>
                  </a:rPr>
                  <a:t>Detalle y Programación semanal</a:t>
                </a:r>
                <a:endParaRPr lang="es-ES" dirty="0">
                  <a:latin typeface="+mj-lt"/>
                </a:endParaRPr>
              </a:p>
            </p:txBody>
          </p:sp>
          <p:cxnSp>
            <p:nvCxnSpPr>
              <p:cNvPr id="105" name="Conector reto 34"/>
              <p:cNvCxnSpPr/>
              <p:nvPr/>
            </p:nvCxnSpPr>
            <p:spPr bwMode="auto">
              <a:xfrm flipH="1">
                <a:off x="1910406" y="4033129"/>
                <a:ext cx="1692000" cy="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106" name="Conector reto 35"/>
              <p:cNvCxnSpPr/>
              <p:nvPr/>
            </p:nvCxnSpPr>
            <p:spPr bwMode="auto">
              <a:xfrm flipH="1">
                <a:off x="1910406" y="4621303"/>
                <a:ext cx="1692000" cy="0"/>
              </a:xfrm>
              <a:prstGeom prst="line">
                <a:avLst/>
              </a:prstGeom>
              <a:solidFill>
                <a:schemeClr val="accent1"/>
              </a:solidFill>
              <a:ln w="9525" cap="flat" cmpd="sng" algn="ctr">
                <a:solidFill>
                  <a:schemeClr val="tx1"/>
                </a:solidFill>
                <a:prstDash val="dash"/>
                <a:round/>
                <a:headEnd type="none" w="med" len="med"/>
                <a:tailEnd type="none" w="med" len="med"/>
              </a:ln>
              <a:effectLst/>
            </p:spPr>
          </p:cxnSp>
        </p:grpSp>
        <p:grpSp>
          <p:nvGrpSpPr>
            <p:cNvPr id="79" name="Grupo 78"/>
            <p:cNvGrpSpPr/>
            <p:nvPr/>
          </p:nvGrpSpPr>
          <p:grpSpPr>
            <a:xfrm>
              <a:off x="3710582" y="4288582"/>
              <a:ext cx="5364512" cy="992143"/>
              <a:chOff x="1910406" y="5245169"/>
              <a:chExt cx="5364512" cy="992143"/>
            </a:xfrm>
          </p:grpSpPr>
          <p:sp>
            <p:nvSpPr>
              <p:cNvPr id="96" name="Retângulo 25"/>
              <p:cNvSpPr/>
              <p:nvPr/>
            </p:nvSpPr>
            <p:spPr bwMode="auto">
              <a:xfrm>
                <a:off x="4063779" y="5661248"/>
                <a:ext cx="3174250" cy="576064"/>
              </a:xfrm>
              <a:prstGeom prst="rect">
                <a:avLst/>
              </a:prstGeom>
              <a:pattFill prst="dkVert">
                <a:fgClr>
                  <a:schemeClr val="bg1">
                    <a:lumMod val="65000"/>
                  </a:schemeClr>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pt-BR" b="1" i="1" u="none" strike="noStrike" cap="none" normalizeH="0" baseline="0" dirty="0">
                    <a:ln>
                      <a:noFill/>
                    </a:ln>
                    <a:solidFill>
                      <a:schemeClr val="bg2">
                        <a:lumMod val="25000"/>
                      </a:schemeClr>
                    </a:solidFill>
                    <a:effectLst>
                      <a:outerShdw blurRad="38100" dist="38100" dir="2700000" algn="tl">
                        <a:srgbClr val="000000">
                          <a:alpha val="43137"/>
                        </a:srgbClr>
                      </a:outerShdw>
                    </a:effectLst>
                    <a:latin typeface="+mj-lt"/>
                  </a:rPr>
                  <a:t>Día</a:t>
                </a:r>
                <a:r>
                  <a:rPr dirty="0"/>
                  <a:t> a </a:t>
                </a:r>
                <a:r>
                  <a:rPr kumimoji="0" lang="pt-BR" b="1" i="1" u="none" strike="noStrike" cap="none" normalizeH="0" baseline="0" dirty="0">
                    <a:ln>
                      <a:noFill/>
                    </a:ln>
                    <a:solidFill>
                      <a:schemeClr val="bg2">
                        <a:lumMod val="25000"/>
                      </a:schemeClr>
                    </a:solidFill>
                    <a:effectLst>
                      <a:outerShdw blurRad="38100" dist="38100" dir="2700000" algn="tl">
                        <a:srgbClr val="000000">
                          <a:alpha val="43137"/>
                        </a:srgbClr>
                      </a:outerShdw>
                    </a:effectLst>
                    <a:latin typeface="+mj-lt"/>
                  </a:rPr>
                  <a:t>día</a:t>
                </a:r>
              </a:p>
            </p:txBody>
          </p:sp>
          <p:sp>
            <p:nvSpPr>
              <p:cNvPr id="97" name="Título 1"/>
              <p:cNvSpPr txBox="1">
                <a:spLocks/>
              </p:cNvSpPr>
              <p:nvPr/>
            </p:nvSpPr>
            <p:spPr>
              <a:xfrm>
                <a:off x="3316222" y="5245169"/>
                <a:ext cx="3958696" cy="416079"/>
              </a:xfrm>
              <a:prstGeom prst="rect">
                <a:avLst/>
              </a:prstGeom>
            </p:spPr>
            <p:txBody>
              <a:bodyPr vert="horz" lIns="0" rIns="0" anchor="ctr"/>
              <a:lstStyle>
                <a:defPPr>
                  <a:defRPr lang="en-US"/>
                </a:defPPr>
                <a:lvl1pPr marL="0" marR="0" lvl="0" indent="0" algn="ctr" defTabSz="457200" eaLnBrk="1" latinLnBrk="0" hangingPunct="1">
                  <a:lnSpc>
                    <a:spcPct val="100000"/>
                  </a:lnSpc>
                  <a:buClrTx/>
                  <a:buSzTx/>
                  <a:buFontTx/>
                  <a:buNone/>
                  <a:tabLst/>
                  <a:defRPr kumimoji="0" sz="1800" b="1" i="0" u="none" strike="noStrike" cap="none" spc="0" normalizeH="0" baseline="0">
                    <a:ln>
                      <a:noFill/>
                    </a:ln>
                    <a:solidFill>
                      <a:srgbClr val="919194">
                        <a:lumMod val="75000"/>
                      </a:srgbClr>
                    </a:solidFill>
                    <a:effectLst/>
                    <a:uLnTx/>
                    <a:uFillTx/>
                    <a:latin typeface="Calibri"/>
                    <a:ea typeface="+mj-ea"/>
                    <a:cs typeface="+mj-cs"/>
                  </a:defRPr>
                </a:lvl1pPr>
                <a:lvl2pPr algn="ctr" defTabSz="457200">
                  <a:defRPr sz="4400">
                    <a:latin typeface="Calibri" pitchFamily="34" charset="0"/>
                  </a:defRPr>
                </a:lvl2pPr>
                <a:lvl3pPr algn="ctr" defTabSz="457200">
                  <a:defRPr sz="4400">
                    <a:latin typeface="Calibri" pitchFamily="34" charset="0"/>
                  </a:defRPr>
                </a:lvl3pPr>
                <a:lvl4pPr algn="ctr" defTabSz="457200">
                  <a:defRPr sz="4400">
                    <a:latin typeface="Calibri" pitchFamily="34" charset="0"/>
                  </a:defRPr>
                </a:lvl4pPr>
                <a:lvl5pPr algn="ctr" defTabSz="457200">
                  <a:defRPr sz="4400">
                    <a:latin typeface="Calibri" pitchFamily="34" charset="0"/>
                  </a:defRPr>
                </a:lvl5pPr>
                <a:lvl6pPr marL="457200" algn="ctr" defTabSz="457200" fontAlgn="base">
                  <a:spcBef>
                    <a:spcPct val="0"/>
                  </a:spcBef>
                  <a:spcAft>
                    <a:spcPct val="0"/>
                  </a:spcAft>
                  <a:defRPr sz="4400">
                    <a:latin typeface="Calibri" pitchFamily="34" charset="0"/>
                  </a:defRPr>
                </a:lvl6pPr>
                <a:lvl7pPr marL="914400" algn="ctr" defTabSz="457200" fontAlgn="base">
                  <a:spcBef>
                    <a:spcPct val="0"/>
                  </a:spcBef>
                  <a:spcAft>
                    <a:spcPct val="0"/>
                  </a:spcAft>
                  <a:defRPr sz="4400">
                    <a:latin typeface="Calibri" pitchFamily="34" charset="0"/>
                  </a:defRPr>
                </a:lvl7pPr>
                <a:lvl8pPr marL="1371600" algn="ctr" defTabSz="457200" fontAlgn="base">
                  <a:spcBef>
                    <a:spcPct val="0"/>
                  </a:spcBef>
                  <a:spcAft>
                    <a:spcPct val="0"/>
                  </a:spcAft>
                  <a:defRPr sz="4400">
                    <a:latin typeface="Calibri" pitchFamily="34" charset="0"/>
                  </a:defRPr>
                </a:lvl8pPr>
                <a:lvl9pPr marL="1828800" algn="ctr" defTabSz="457200" fontAlgn="base">
                  <a:spcBef>
                    <a:spcPct val="0"/>
                  </a:spcBef>
                  <a:spcAft>
                    <a:spcPct val="0"/>
                  </a:spcAft>
                  <a:defRPr sz="4400">
                    <a:latin typeface="Calibri" pitchFamily="34" charset="0"/>
                  </a:defRPr>
                </a:lvl9pPr>
              </a:lstStyle>
              <a:p>
                <a:r>
                  <a:rPr lang="pt-BR" dirty="0">
                    <a:latin typeface="+mj-lt"/>
                  </a:rPr>
                  <a:t>Programación y ejecución diaria</a:t>
                </a:r>
                <a:endParaRPr lang="es-ES" dirty="0">
                  <a:latin typeface="+mj-lt"/>
                </a:endParaRPr>
              </a:p>
            </p:txBody>
          </p:sp>
          <p:cxnSp>
            <p:nvCxnSpPr>
              <p:cNvPr id="98" name="Conector reto 27"/>
              <p:cNvCxnSpPr/>
              <p:nvPr/>
            </p:nvCxnSpPr>
            <p:spPr bwMode="auto">
              <a:xfrm flipH="1">
                <a:off x="1910406" y="5661248"/>
                <a:ext cx="2592000" cy="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99" name="Conector reto 28"/>
              <p:cNvCxnSpPr/>
              <p:nvPr/>
            </p:nvCxnSpPr>
            <p:spPr bwMode="auto">
              <a:xfrm flipH="1">
                <a:off x="1910406" y="6237312"/>
                <a:ext cx="2592000" cy="0"/>
              </a:xfrm>
              <a:prstGeom prst="line">
                <a:avLst/>
              </a:prstGeom>
              <a:solidFill>
                <a:schemeClr val="accent1"/>
              </a:solidFill>
              <a:ln w="9525" cap="flat" cmpd="sng" algn="ctr">
                <a:solidFill>
                  <a:schemeClr val="tx1"/>
                </a:solidFill>
                <a:prstDash val="dash"/>
                <a:round/>
                <a:headEnd type="none" w="med" len="med"/>
                <a:tailEnd type="none" w="med" len="med"/>
              </a:ln>
              <a:effectLst/>
            </p:spPr>
          </p:cxnSp>
        </p:grpSp>
        <p:grpSp>
          <p:nvGrpSpPr>
            <p:cNvPr id="80" name="Grupo 79"/>
            <p:cNvGrpSpPr/>
            <p:nvPr/>
          </p:nvGrpSpPr>
          <p:grpSpPr>
            <a:xfrm>
              <a:off x="3710582" y="679270"/>
              <a:ext cx="5308832" cy="929047"/>
              <a:chOff x="1910406" y="915777"/>
              <a:chExt cx="5308832" cy="929047"/>
            </a:xfrm>
          </p:grpSpPr>
          <p:sp>
            <p:nvSpPr>
              <p:cNvPr id="92" name="Retângulo 21"/>
              <p:cNvSpPr/>
              <p:nvPr/>
            </p:nvSpPr>
            <p:spPr bwMode="auto">
              <a:xfrm>
                <a:off x="2195736" y="1268760"/>
                <a:ext cx="5020068" cy="576064"/>
              </a:xfrm>
              <a:prstGeom prst="rect">
                <a:avLst/>
              </a:prstGeom>
              <a:solidFill>
                <a:schemeClr val="tx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pt-BR" sz="1600" b="0" i="1" u="none" strike="noStrike" cap="none" normalizeH="0" baseline="0" dirty="0">
                    <a:ln>
                      <a:noFill/>
                    </a:ln>
                    <a:solidFill>
                      <a:schemeClr val="bg1"/>
                    </a:solidFill>
                    <a:effectLst/>
                    <a:latin typeface="+mj-lt"/>
                  </a:rPr>
                  <a:t>1 Año (P1A)</a:t>
                </a:r>
              </a:p>
            </p:txBody>
          </p:sp>
          <p:sp>
            <p:nvSpPr>
              <p:cNvPr id="93" name="Título 1"/>
              <p:cNvSpPr txBox="1">
                <a:spLocks/>
              </p:cNvSpPr>
              <p:nvPr/>
            </p:nvSpPr>
            <p:spPr>
              <a:xfrm>
                <a:off x="2195736" y="915777"/>
                <a:ext cx="5023502" cy="360040"/>
              </a:xfrm>
              <a:prstGeom prst="rect">
                <a:avLst/>
              </a:prstGeom>
            </p:spPr>
            <p:txBody>
              <a:bodyPr vert="horz" anchor="ctr"/>
              <a:lstStyle>
                <a:lvl1pPr algn="l" defTabSz="457200" rtl="0" fontAlgn="base">
                  <a:spcBef>
                    <a:spcPct val="0"/>
                  </a:spcBef>
                  <a:spcAft>
                    <a:spcPct val="0"/>
                  </a:spcAft>
                  <a:defRPr sz="2400" b="1" kern="1200">
                    <a:solidFill>
                      <a:schemeClr val="tx1">
                        <a:lumMod val="75000"/>
                      </a:schemeClr>
                    </a:solidFill>
                    <a:latin typeface="+mj-lt"/>
                    <a:ea typeface="+mj-ea"/>
                    <a:cs typeface="+mj-cs"/>
                  </a:defRPr>
                </a:lvl1pPr>
                <a:lvl2pPr algn="ctr" defTabSz="457200" rtl="0" fontAlgn="base">
                  <a:spcBef>
                    <a:spcPct val="0"/>
                  </a:spcBef>
                  <a:spcAft>
                    <a:spcPct val="0"/>
                  </a:spcAft>
                  <a:defRPr sz="4400">
                    <a:solidFill>
                      <a:schemeClr val="tx1"/>
                    </a:solidFill>
                    <a:latin typeface="Calibri" pitchFamily="34" charset="0"/>
                  </a:defRPr>
                </a:lvl2pPr>
                <a:lvl3pPr algn="ctr" defTabSz="457200" rtl="0" fontAlgn="base">
                  <a:spcBef>
                    <a:spcPct val="0"/>
                  </a:spcBef>
                  <a:spcAft>
                    <a:spcPct val="0"/>
                  </a:spcAft>
                  <a:defRPr sz="4400">
                    <a:solidFill>
                      <a:schemeClr val="tx1"/>
                    </a:solidFill>
                    <a:latin typeface="Calibri" pitchFamily="34" charset="0"/>
                  </a:defRPr>
                </a:lvl3pPr>
                <a:lvl4pPr algn="ctr" defTabSz="457200" rtl="0" fontAlgn="base">
                  <a:spcBef>
                    <a:spcPct val="0"/>
                  </a:spcBef>
                  <a:spcAft>
                    <a:spcPct val="0"/>
                  </a:spcAft>
                  <a:defRPr sz="4400">
                    <a:solidFill>
                      <a:schemeClr val="tx1"/>
                    </a:solidFill>
                    <a:latin typeface="Calibri" pitchFamily="34" charset="0"/>
                  </a:defRPr>
                </a:lvl4pPr>
                <a:lvl5pPr algn="ctr" defTabSz="457200" rtl="0" fontAlgn="base">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pt-BR" sz="1800" b="1" i="0" u="none" strike="noStrike" kern="1200" cap="none" spc="0" normalizeH="0" baseline="0" noProof="0" dirty="0">
                    <a:ln>
                      <a:noFill/>
                    </a:ln>
                    <a:solidFill>
                      <a:srgbClr val="919194">
                        <a:lumMod val="75000"/>
                      </a:srgbClr>
                    </a:solidFill>
                    <a:effectLst/>
                    <a:uLnTx/>
                    <a:uFillTx/>
                  </a:rPr>
                  <a:t>Planificación de </a:t>
                </a:r>
                <a:r>
                  <a:rPr lang="pt-BR" sz="1800" i="0" dirty="0">
                    <a:solidFill>
                      <a:srgbClr val="919194">
                        <a:lumMod val="75000"/>
                      </a:srgbClr>
                    </a:solidFill>
                  </a:rPr>
                  <a:t>largo plazo</a:t>
                </a:r>
                <a:endParaRPr kumimoji="0" lang="es-ES" b="1" i="0" u="none" strike="noStrike" kern="1200" cap="none" spc="0" normalizeH="0" baseline="0" noProof="0" dirty="0">
                  <a:ln>
                    <a:noFill/>
                  </a:ln>
                  <a:solidFill>
                    <a:srgbClr val="919194">
                      <a:lumMod val="75000"/>
                    </a:srgbClr>
                  </a:solidFill>
                  <a:effectLst/>
                  <a:uLnTx/>
                  <a:uFillTx/>
                </a:endParaRPr>
              </a:p>
            </p:txBody>
          </p:sp>
          <p:cxnSp>
            <p:nvCxnSpPr>
              <p:cNvPr id="94" name="Conector reto 23"/>
              <p:cNvCxnSpPr/>
              <p:nvPr/>
            </p:nvCxnSpPr>
            <p:spPr bwMode="auto">
              <a:xfrm flipH="1">
                <a:off x="1910406" y="1268760"/>
                <a:ext cx="933402" cy="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95" name="Conector reto 24"/>
              <p:cNvCxnSpPr/>
              <p:nvPr/>
            </p:nvCxnSpPr>
            <p:spPr bwMode="auto">
              <a:xfrm flipH="1">
                <a:off x="1910406" y="1844824"/>
                <a:ext cx="933402" cy="0"/>
              </a:xfrm>
              <a:prstGeom prst="line">
                <a:avLst/>
              </a:prstGeom>
              <a:solidFill>
                <a:schemeClr val="accent1"/>
              </a:solidFill>
              <a:ln w="9525" cap="flat" cmpd="sng" algn="ctr">
                <a:solidFill>
                  <a:schemeClr val="tx1"/>
                </a:solidFill>
                <a:prstDash val="dash"/>
                <a:round/>
                <a:headEnd type="none" w="med" len="med"/>
                <a:tailEnd type="none" w="med" len="med"/>
              </a:ln>
              <a:effectLst/>
            </p:spPr>
          </p:cxnSp>
        </p:grpSp>
        <p:sp>
          <p:nvSpPr>
            <p:cNvPr id="81" name="Seta em curva para a esquerda 9"/>
            <p:cNvSpPr/>
            <p:nvPr/>
          </p:nvSpPr>
          <p:spPr bwMode="auto">
            <a:xfrm>
              <a:off x="9108480" y="1299773"/>
              <a:ext cx="380001" cy="1165816"/>
            </a:xfrm>
            <a:prstGeom prst="curvedLeftArrow">
              <a:avLst/>
            </a:prstGeom>
            <a:noFill/>
            <a:ln w="19050">
              <a:solidFill>
                <a:schemeClr val="bg2">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pt-BR" sz="2400" b="0" i="1" u="none" strike="noStrike" cap="none" normalizeH="0" baseline="0">
                <a:ln>
                  <a:noFill/>
                </a:ln>
                <a:solidFill>
                  <a:schemeClr val="tx1"/>
                </a:solidFill>
                <a:effectLst/>
                <a:latin typeface="+mj-lt"/>
              </a:endParaRPr>
            </a:p>
          </p:txBody>
        </p:sp>
        <p:sp>
          <p:nvSpPr>
            <p:cNvPr id="82" name="Seta em curva para a esquerda 10"/>
            <p:cNvSpPr/>
            <p:nvPr/>
          </p:nvSpPr>
          <p:spPr bwMode="auto">
            <a:xfrm>
              <a:off x="9115370" y="2566757"/>
              <a:ext cx="380001" cy="1165816"/>
            </a:xfrm>
            <a:prstGeom prst="curvedLeftArrow">
              <a:avLst/>
            </a:prstGeom>
            <a:noFill/>
            <a:ln w="19050">
              <a:solidFill>
                <a:schemeClr val="bg2">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pt-BR" sz="2400" b="0" i="1" u="none" strike="noStrike" cap="none" normalizeH="0" baseline="0">
                <a:ln>
                  <a:noFill/>
                </a:ln>
                <a:solidFill>
                  <a:schemeClr val="tx1"/>
                </a:solidFill>
                <a:effectLst/>
                <a:latin typeface="+mj-lt"/>
              </a:endParaRPr>
            </a:p>
          </p:txBody>
        </p:sp>
        <p:sp>
          <p:nvSpPr>
            <p:cNvPr id="83" name="Seta em curva para a esquerda 11"/>
            <p:cNvSpPr/>
            <p:nvPr/>
          </p:nvSpPr>
          <p:spPr bwMode="auto">
            <a:xfrm>
              <a:off x="9135776" y="3825013"/>
              <a:ext cx="380001" cy="1165816"/>
            </a:xfrm>
            <a:prstGeom prst="curvedLeftArrow">
              <a:avLst/>
            </a:prstGeom>
            <a:noFill/>
            <a:ln w="19050">
              <a:solidFill>
                <a:schemeClr val="bg2">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pt-BR" sz="2400" b="0" i="1" u="none" strike="noStrike" cap="none" normalizeH="0" baseline="0">
                <a:ln>
                  <a:noFill/>
                </a:ln>
                <a:solidFill>
                  <a:schemeClr val="tx1"/>
                </a:solidFill>
                <a:effectLst/>
                <a:latin typeface="+mj-lt"/>
              </a:endParaRPr>
            </a:p>
          </p:txBody>
        </p:sp>
        <p:sp>
          <p:nvSpPr>
            <p:cNvPr id="84" name="Seta em curva para a esquerda 12"/>
            <p:cNvSpPr/>
            <p:nvPr/>
          </p:nvSpPr>
          <p:spPr bwMode="auto">
            <a:xfrm flipH="1" flipV="1">
              <a:off x="3242223" y="3825013"/>
              <a:ext cx="380001" cy="1165816"/>
            </a:xfrm>
            <a:prstGeom prst="curvedLeftArrow">
              <a:avLst/>
            </a:prstGeom>
            <a:noFill/>
            <a:ln w="19050">
              <a:solidFill>
                <a:schemeClr val="bg2">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pt-BR" sz="2400" b="0" i="1" u="none" strike="noStrike" cap="none" normalizeH="0" baseline="0">
                <a:ln>
                  <a:noFill/>
                </a:ln>
                <a:solidFill>
                  <a:schemeClr val="tx1"/>
                </a:solidFill>
                <a:effectLst/>
                <a:latin typeface="+mj-lt"/>
              </a:endParaRPr>
            </a:p>
          </p:txBody>
        </p:sp>
        <p:sp>
          <p:nvSpPr>
            <p:cNvPr id="85" name="Seta em curva para a esquerda 13"/>
            <p:cNvSpPr/>
            <p:nvPr/>
          </p:nvSpPr>
          <p:spPr bwMode="auto">
            <a:xfrm flipH="1" flipV="1">
              <a:off x="3131816" y="2566757"/>
              <a:ext cx="469424" cy="2425936"/>
            </a:xfrm>
            <a:prstGeom prst="curvedLeftArrow">
              <a:avLst/>
            </a:prstGeom>
            <a:noFill/>
            <a:ln w="19050">
              <a:solidFill>
                <a:schemeClr val="bg2">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pt-BR" sz="2400" b="0" i="1" u="none" strike="noStrike" cap="none" normalizeH="0" baseline="0">
                <a:ln>
                  <a:noFill/>
                </a:ln>
                <a:solidFill>
                  <a:schemeClr val="tx1"/>
                </a:solidFill>
                <a:effectLst/>
                <a:latin typeface="+mj-lt"/>
              </a:endParaRPr>
            </a:p>
          </p:txBody>
        </p:sp>
        <p:sp>
          <p:nvSpPr>
            <p:cNvPr id="86" name="Seta em curva para a esquerda 14"/>
            <p:cNvSpPr/>
            <p:nvPr/>
          </p:nvSpPr>
          <p:spPr bwMode="auto">
            <a:xfrm flipH="1" flipV="1">
              <a:off x="3059808" y="1299773"/>
              <a:ext cx="541432" cy="3691056"/>
            </a:xfrm>
            <a:prstGeom prst="curvedLeftArrow">
              <a:avLst/>
            </a:prstGeom>
            <a:noFill/>
            <a:ln w="19050">
              <a:solidFill>
                <a:schemeClr val="bg2">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pt-BR" sz="2400" b="0" i="1" u="none" strike="noStrike" cap="none" normalizeH="0" baseline="0">
                <a:ln>
                  <a:noFill/>
                </a:ln>
                <a:solidFill>
                  <a:schemeClr val="tx1"/>
                </a:solidFill>
                <a:effectLst/>
                <a:latin typeface="+mj-lt"/>
              </a:endParaRPr>
            </a:p>
          </p:txBody>
        </p:sp>
        <p:grpSp>
          <p:nvGrpSpPr>
            <p:cNvPr id="87" name="Grupo 86"/>
            <p:cNvGrpSpPr/>
            <p:nvPr/>
          </p:nvGrpSpPr>
          <p:grpSpPr>
            <a:xfrm>
              <a:off x="3669638" y="5409014"/>
              <a:ext cx="5291751" cy="859584"/>
              <a:chOff x="1869462" y="5453504"/>
              <a:chExt cx="5291751" cy="859584"/>
            </a:xfrm>
          </p:grpSpPr>
          <p:sp>
            <p:nvSpPr>
              <p:cNvPr id="88" name="Retângulo de cantos arredondados 16"/>
              <p:cNvSpPr/>
              <p:nvPr/>
            </p:nvSpPr>
            <p:spPr>
              <a:xfrm>
                <a:off x="1869462" y="5773088"/>
                <a:ext cx="5291751" cy="540000"/>
              </a:xfrm>
              <a:prstGeom prst="roundRect">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b="1" dirty="0">
                    <a:solidFill>
                      <a:srgbClr val="000000"/>
                    </a:solidFill>
                  </a:rPr>
                  <a:t>RESULTADOS</a:t>
                </a:r>
              </a:p>
            </p:txBody>
          </p:sp>
          <p:sp>
            <p:nvSpPr>
              <p:cNvPr id="89" name="Seta para baixo 18"/>
              <p:cNvSpPr/>
              <p:nvPr/>
            </p:nvSpPr>
            <p:spPr>
              <a:xfrm>
                <a:off x="4260664" y="5453504"/>
                <a:ext cx="432000" cy="252000"/>
              </a:xfrm>
              <a:prstGeom prst="downArrow">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1400">
                  <a:solidFill>
                    <a:srgbClr val="000000"/>
                  </a:solidFill>
                </a:endParaRPr>
              </a:p>
            </p:txBody>
          </p:sp>
          <p:sp>
            <p:nvSpPr>
              <p:cNvPr id="90" name="Seta para baixo 19"/>
              <p:cNvSpPr/>
              <p:nvPr/>
            </p:nvSpPr>
            <p:spPr>
              <a:xfrm>
                <a:off x="5893521" y="5453504"/>
                <a:ext cx="432000" cy="252000"/>
              </a:xfrm>
              <a:prstGeom prst="downArrow">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1400">
                  <a:solidFill>
                    <a:srgbClr val="000000"/>
                  </a:solidFill>
                </a:endParaRPr>
              </a:p>
            </p:txBody>
          </p:sp>
          <p:sp>
            <p:nvSpPr>
              <p:cNvPr id="91" name="Seta para baixo 20"/>
              <p:cNvSpPr/>
              <p:nvPr/>
            </p:nvSpPr>
            <p:spPr>
              <a:xfrm>
                <a:off x="2627808" y="5453504"/>
                <a:ext cx="432000" cy="252000"/>
              </a:xfrm>
              <a:prstGeom prst="downArrow">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1400">
                  <a:solidFill>
                    <a:srgbClr val="000000"/>
                  </a:solidFill>
                </a:endParaRPr>
              </a:p>
            </p:txBody>
          </p:sp>
        </p:grpSp>
      </p:grpSp>
    </p:spTree>
    <p:extLst>
      <p:ext uri="{BB962C8B-B14F-4D97-AF65-F5344CB8AC3E}">
        <p14:creationId xmlns:p14="http://schemas.microsoft.com/office/powerpoint/2010/main" val="330020189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tângulo 64"/>
          <p:cNvSpPr/>
          <p:nvPr/>
        </p:nvSpPr>
        <p:spPr bwMode="auto">
          <a:xfrm>
            <a:off x="0" y="5696914"/>
            <a:ext cx="12192000" cy="88645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pt-BR" sz="1600" dirty="0">
              <a:solidFill>
                <a:schemeClr val="bg1"/>
              </a:solidFill>
            </a:endParaRPr>
          </a:p>
        </p:txBody>
      </p:sp>
      <p:sp>
        <p:nvSpPr>
          <p:cNvPr id="18" name="Título 1"/>
          <p:cNvSpPr>
            <a:spLocks noGrp="1"/>
          </p:cNvSpPr>
          <p:nvPr>
            <p:ph type="title"/>
          </p:nvPr>
        </p:nvSpPr>
        <p:spPr/>
        <p:txBody>
          <a:bodyPr>
            <a:normAutofit/>
          </a:bodyPr>
          <a:lstStyle/>
          <a:p>
            <a:pPr algn="ctr"/>
            <a:r>
              <a:rPr lang="pt-BR" dirty="0"/>
              <a:t>Ciclo de </a:t>
            </a:r>
            <a:r>
              <a:rPr lang="pt-BR" dirty="0" err="1"/>
              <a:t>Planificación</a:t>
            </a:r>
            <a:r>
              <a:rPr lang="pt-BR" dirty="0"/>
              <a:t> y </a:t>
            </a:r>
            <a:r>
              <a:rPr lang="pt-BR" dirty="0" err="1"/>
              <a:t>Programación</a:t>
            </a:r>
            <a:endParaRPr lang="pt-BR" dirty="0"/>
          </a:p>
        </p:txBody>
      </p:sp>
      <p:sp>
        <p:nvSpPr>
          <p:cNvPr id="67" name="Seta para a direita 66"/>
          <p:cNvSpPr/>
          <p:nvPr/>
        </p:nvSpPr>
        <p:spPr bwMode="auto">
          <a:xfrm rot="16200000">
            <a:off x="-1341009" y="3694677"/>
            <a:ext cx="3968313" cy="530864"/>
          </a:xfrm>
          <a:prstGeom prst="rightArrow">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r>
              <a:rPr lang="pt-BR" sz="1600" b="1" dirty="0">
                <a:solidFill>
                  <a:schemeClr val="tx2">
                    <a:lumMod val="50000"/>
                  </a:schemeClr>
                </a:solidFill>
                <a:latin typeface="+mj-lt"/>
              </a:rPr>
              <a:t>Ajustes</a:t>
            </a:r>
          </a:p>
        </p:txBody>
      </p:sp>
      <p:sp>
        <p:nvSpPr>
          <p:cNvPr id="4" name="Espaço Reservado para Número de Slide 3"/>
          <p:cNvSpPr>
            <a:spLocks noGrp="1"/>
          </p:cNvSpPr>
          <p:nvPr>
            <p:ph type="sldNum" sz="quarter" idx="10"/>
          </p:nvPr>
        </p:nvSpPr>
        <p:spPr/>
        <p:txBody>
          <a:bodyPr/>
          <a:lstStyle/>
          <a:p>
            <a:fld id="{851F00E1-2845-402B-8C0C-E2F7E5524DD3}" type="slidenum">
              <a:rPr lang="en-US" smtClean="0">
                <a:solidFill>
                  <a:srgbClr val="FFFFFF"/>
                </a:solidFill>
              </a:rPr>
              <a:pPr/>
              <a:t>119</a:t>
            </a:fld>
            <a:endParaRPr lang="en-US">
              <a:solidFill>
                <a:srgbClr val="FFFFFF"/>
              </a:solidFill>
            </a:endParaRPr>
          </a:p>
        </p:txBody>
      </p:sp>
      <p:sp>
        <p:nvSpPr>
          <p:cNvPr id="3" name="Espaço Reservado para Texto 2"/>
          <p:cNvSpPr>
            <a:spLocks noGrp="1"/>
          </p:cNvSpPr>
          <p:nvPr>
            <p:ph type="body" sz="quarter" idx="11"/>
          </p:nvPr>
        </p:nvSpPr>
        <p:spPr/>
        <p:txBody>
          <a:bodyPr>
            <a:normAutofit fontScale="92500"/>
          </a:bodyPr>
          <a:lstStyle/>
          <a:p>
            <a:r>
              <a:rPr lang="es-ES_tradnl" dirty="0"/>
              <a:t>La ejecución en este ciclo retroalimenta el sistema mejorando los nuevos ciclos de Planificación y Programación</a:t>
            </a:r>
          </a:p>
        </p:txBody>
      </p:sp>
      <p:grpSp>
        <p:nvGrpSpPr>
          <p:cNvPr id="5" name="Grupo 4"/>
          <p:cNvGrpSpPr/>
          <p:nvPr/>
        </p:nvGrpSpPr>
        <p:grpSpPr>
          <a:xfrm>
            <a:off x="3718502" y="1860436"/>
            <a:ext cx="5184104" cy="4199345"/>
            <a:chOff x="3059808" y="679270"/>
            <a:chExt cx="6455969" cy="5589328"/>
          </a:xfrm>
        </p:grpSpPr>
        <p:grpSp>
          <p:nvGrpSpPr>
            <p:cNvPr id="6" name="Grupo 5"/>
            <p:cNvGrpSpPr/>
            <p:nvPr/>
          </p:nvGrpSpPr>
          <p:grpSpPr>
            <a:xfrm>
              <a:off x="3710582" y="1896273"/>
              <a:ext cx="5291751" cy="944928"/>
              <a:chOff x="1910406" y="2345112"/>
              <a:chExt cx="5291751" cy="944928"/>
            </a:xfrm>
          </p:grpSpPr>
          <p:sp>
            <p:nvSpPr>
              <p:cNvPr id="37" name="Retângulo 36"/>
              <p:cNvSpPr/>
              <p:nvPr/>
            </p:nvSpPr>
            <p:spPr bwMode="auto">
              <a:xfrm>
                <a:off x="2627785" y="2708920"/>
                <a:ext cx="4574372" cy="576064"/>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r>
                  <a:rPr lang="pt-BR" sz="1600" b="1" dirty="0">
                    <a:solidFill>
                      <a:schemeClr val="bg1"/>
                    </a:solidFill>
                    <a:latin typeface="+mj-lt"/>
                  </a:rPr>
                  <a:t>3 Meses (P3M)</a:t>
                </a:r>
              </a:p>
            </p:txBody>
          </p:sp>
          <p:sp>
            <p:nvSpPr>
              <p:cNvPr id="38" name="Título 1"/>
              <p:cNvSpPr txBox="1">
                <a:spLocks/>
              </p:cNvSpPr>
              <p:nvPr/>
            </p:nvSpPr>
            <p:spPr>
              <a:xfrm>
                <a:off x="2627785" y="2345112"/>
                <a:ext cx="4568638" cy="360040"/>
              </a:xfrm>
              <a:prstGeom prst="rect">
                <a:avLst/>
              </a:prstGeom>
            </p:spPr>
            <p:txBody>
              <a:bodyPr vert="horz" anchor="ctr"/>
              <a:lstStyle>
                <a:defPPr>
                  <a:defRPr lang="en-US"/>
                </a:defPPr>
                <a:lvl1pPr marL="0" marR="0" lvl="0" indent="0" algn="ctr" defTabSz="457200" eaLnBrk="1" latinLnBrk="0" hangingPunct="1">
                  <a:lnSpc>
                    <a:spcPct val="100000"/>
                  </a:lnSpc>
                  <a:buClrTx/>
                  <a:buSzTx/>
                  <a:buFontTx/>
                  <a:buNone/>
                  <a:tabLst/>
                  <a:defRPr kumimoji="0" sz="1800" b="1" i="0" u="none" strike="noStrike" cap="none" spc="0" normalizeH="0" baseline="0">
                    <a:ln>
                      <a:noFill/>
                    </a:ln>
                    <a:solidFill>
                      <a:srgbClr val="919194">
                        <a:lumMod val="75000"/>
                      </a:srgbClr>
                    </a:solidFill>
                    <a:effectLst/>
                    <a:uLnTx/>
                    <a:uFillTx/>
                    <a:latin typeface="Calibri"/>
                    <a:ea typeface="+mj-ea"/>
                    <a:cs typeface="+mj-cs"/>
                  </a:defRPr>
                </a:lvl1pPr>
                <a:lvl2pPr algn="ctr" defTabSz="457200">
                  <a:defRPr sz="4400">
                    <a:latin typeface="Calibri" pitchFamily="34" charset="0"/>
                  </a:defRPr>
                </a:lvl2pPr>
                <a:lvl3pPr algn="ctr" defTabSz="457200">
                  <a:defRPr sz="4400">
                    <a:latin typeface="Calibri" pitchFamily="34" charset="0"/>
                  </a:defRPr>
                </a:lvl3pPr>
                <a:lvl4pPr algn="ctr" defTabSz="457200">
                  <a:defRPr sz="4400">
                    <a:latin typeface="Calibri" pitchFamily="34" charset="0"/>
                  </a:defRPr>
                </a:lvl4pPr>
                <a:lvl5pPr algn="ctr" defTabSz="457200">
                  <a:defRPr sz="4400">
                    <a:latin typeface="Calibri" pitchFamily="34" charset="0"/>
                  </a:defRPr>
                </a:lvl5pPr>
                <a:lvl6pPr marL="457200" algn="ctr" defTabSz="457200" fontAlgn="base">
                  <a:spcBef>
                    <a:spcPct val="0"/>
                  </a:spcBef>
                  <a:spcAft>
                    <a:spcPct val="0"/>
                  </a:spcAft>
                  <a:defRPr sz="4400">
                    <a:latin typeface="Calibri" pitchFamily="34" charset="0"/>
                  </a:defRPr>
                </a:lvl6pPr>
                <a:lvl7pPr marL="914400" algn="ctr" defTabSz="457200" fontAlgn="base">
                  <a:spcBef>
                    <a:spcPct val="0"/>
                  </a:spcBef>
                  <a:spcAft>
                    <a:spcPct val="0"/>
                  </a:spcAft>
                  <a:defRPr sz="4400">
                    <a:latin typeface="Calibri" pitchFamily="34" charset="0"/>
                  </a:defRPr>
                </a:lvl7pPr>
                <a:lvl8pPr marL="1371600" algn="ctr" defTabSz="457200" fontAlgn="base">
                  <a:spcBef>
                    <a:spcPct val="0"/>
                  </a:spcBef>
                  <a:spcAft>
                    <a:spcPct val="0"/>
                  </a:spcAft>
                  <a:defRPr sz="4400">
                    <a:latin typeface="Calibri" pitchFamily="34" charset="0"/>
                  </a:defRPr>
                </a:lvl8pPr>
                <a:lvl9pPr marL="1828800" algn="ctr" defTabSz="457200" fontAlgn="base">
                  <a:spcBef>
                    <a:spcPct val="0"/>
                  </a:spcBef>
                  <a:spcAft>
                    <a:spcPct val="0"/>
                  </a:spcAft>
                  <a:defRPr sz="4400">
                    <a:latin typeface="Calibri" pitchFamily="34" charset="0"/>
                  </a:defRPr>
                </a:lvl9pPr>
              </a:lstStyle>
              <a:p>
                <a:r>
                  <a:rPr lang="pt-BR" sz="1600" dirty="0" err="1">
                    <a:latin typeface="+mj-lt"/>
                  </a:rPr>
                  <a:t>Planificación</a:t>
                </a:r>
                <a:r>
                  <a:rPr lang="pt-BR" sz="1600" dirty="0">
                    <a:latin typeface="+mj-lt"/>
                  </a:rPr>
                  <a:t> de mediano </a:t>
                </a:r>
                <a:r>
                  <a:rPr lang="pt-BR" sz="1600" dirty="0" err="1">
                    <a:latin typeface="+mj-lt"/>
                  </a:rPr>
                  <a:t>plazo</a:t>
                </a:r>
                <a:endParaRPr lang="pt-BR" sz="1600" dirty="0">
                  <a:latin typeface="+mj-lt"/>
                </a:endParaRPr>
              </a:p>
            </p:txBody>
          </p:sp>
          <p:cxnSp>
            <p:nvCxnSpPr>
              <p:cNvPr id="39" name="Conector reto 38"/>
              <p:cNvCxnSpPr/>
              <p:nvPr/>
            </p:nvCxnSpPr>
            <p:spPr bwMode="auto">
              <a:xfrm flipH="1">
                <a:off x="1910406" y="2708920"/>
                <a:ext cx="933402" cy="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40" name="Conector reto 39"/>
              <p:cNvCxnSpPr/>
              <p:nvPr/>
            </p:nvCxnSpPr>
            <p:spPr bwMode="auto">
              <a:xfrm flipH="1">
                <a:off x="1910406" y="3290040"/>
                <a:ext cx="933402" cy="0"/>
              </a:xfrm>
              <a:prstGeom prst="line">
                <a:avLst/>
              </a:prstGeom>
              <a:solidFill>
                <a:schemeClr val="accent1"/>
              </a:solidFill>
              <a:ln w="9525" cap="flat" cmpd="sng" algn="ctr">
                <a:solidFill>
                  <a:schemeClr val="tx1"/>
                </a:solidFill>
                <a:prstDash val="dash"/>
                <a:round/>
                <a:headEnd type="none" w="med" len="med"/>
                <a:tailEnd type="none" w="med" len="med"/>
              </a:ln>
              <a:effectLst/>
            </p:spPr>
          </p:cxnSp>
        </p:grpSp>
        <p:grpSp>
          <p:nvGrpSpPr>
            <p:cNvPr id="7" name="Grupo 6"/>
            <p:cNvGrpSpPr/>
            <p:nvPr/>
          </p:nvGrpSpPr>
          <p:grpSpPr>
            <a:xfrm>
              <a:off x="3456182" y="3127869"/>
              <a:ext cx="5804247" cy="935335"/>
              <a:chOff x="1656006" y="3685968"/>
              <a:chExt cx="5804247" cy="935335"/>
            </a:xfrm>
          </p:grpSpPr>
          <p:sp>
            <p:nvSpPr>
              <p:cNvPr id="30" name="Retângulo 29"/>
              <p:cNvSpPr/>
              <p:nvPr/>
            </p:nvSpPr>
            <p:spPr bwMode="auto">
              <a:xfrm>
                <a:off x="3594989" y="4038701"/>
                <a:ext cx="900000" cy="576064"/>
              </a:xfrm>
              <a:prstGeom prst="rect">
                <a:avLst/>
              </a:prstGeom>
              <a:solidFill>
                <a:srgbClr val="FFFF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pt-BR" sz="1600" dirty="0">
                    <a:solidFill>
                      <a:schemeClr val="accent6">
                        <a:lumMod val="50000"/>
                      </a:schemeClr>
                    </a:solidFill>
                    <a:effectLst>
                      <a:outerShdw blurRad="38100" dist="38100" dir="2700000" algn="tl">
                        <a:srgbClr val="000000">
                          <a:alpha val="43137"/>
                        </a:srgbClr>
                      </a:outerShdw>
                    </a:effectLst>
                    <a:latin typeface="+mj-lt"/>
                  </a:rPr>
                  <a:t>Sem.1</a:t>
                </a:r>
              </a:p>
            </p:txBody>
          </p:sp>
          <p:sp>
            <p:nvSpPr>
              <p:cNvPr id="31" name="Retângulo 30"/>
              <p:cNvSpPr/>
              <p:nvPr/>
            </p:nvSpPr>
            <p:spPr bwMode="auto">
              <a:xfrm>
                <a:off x="4495227" y="4038701"/>
                <a:ext cx="900000" cy="576064"/>
              </a:xfrm>
              <a:prstGeom prst="rect">
                <a:avLst/>
              </a:prstGeom>
              <a:solidFill>
                <a:srgbClr val="FFFF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pt-BR" sz="1600" dirty="0">
                    <a:solidFill>
                      <a:schemeClr val="accent6">
                        <a:lumMod val="50000"/>
                      </a:schemeClr>
                    </a:solidFill>
                    <a:effectLst>
                      <a:outerShdw blurRad="38100" dist="38100" dir="2700000" algn="tl">
                        <a:srgbClr val="000000">
                          <a:alpha val="43137"/>
                        </a:srgbClr>
                      </a:outerShdw>
                    </a:effectLst>
                    <a:latin typeface="+mj-lt"/>
                  </a:rPr>
                  <a:t>Sem. 2</a:t>
                </a:r>
              </a:p>
            </p:txBody>
          </p:sp>
          <p:sp>
            <p:nvSpPr>
              <p:cNvPr id="32" name="Retângulo 31"/>
              <p:cNvSpPr/>
              <p:nvPr/>
            </p:nvSpPr>
            <p:spPr bwMode="auto">
              <a:xfrm>
                <a:off x="5395465" y="4038701"/>
                <a:ext cx="900000" cy="576064"/>
              </a:xfrm>
              <a:prstGeom prst="rect">
                <a:avLst/>
              </a:prstGeom>
              <a:solidFill>
                <a:srgbClr val="FFFF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pt-BR" sz="1600" dirty="0">
                    <a:solidFill>
                      <a:schemeClr val="accent6">
                        <a:lumMod val="50000"/>
                      </a:schemeClr>
                    </a:solidFill>
                    <a:effectLst>
                      <a:outerShdw blurRad="38100" dist="38100" dir="2700000" algn="tl">
                        <a:srgbClr val="000000">
                          <a:alpha val="43137"/>
                        </a:srgbClr>
                      </a:outerShdw>
                    </a:effectLst>
                    <a:latin typeface="+mj-lt"/>
                  </a:rPr>
                  <a:t>Sem. 3</a:t>
                </a:r>
              </a:p>
            </p:txBody>
          </p:sp>
          <p:sp>
            <p:nvSpPr>
              <p:cNvPr id="33" name="Retângulo 32"/>
              <p:cNvSpPr/>
              <p:nvPr/>
            </p:nvSpPr>
            <p:spPr bwMode="auto">
              <a:xfrm>
                <a:off x="6296424" y="4038701"/>
                <a:ext cx="900000" cy="576064"/>
              </a:xfrm>
              <a:prstGeom prst="rect">
                <a:avLst/>
              </a:prstGeom>
              <a:solidFill>
                <a:srgbClr val="FFFF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pt-BR" sz="1600" dirty="0">
                    <a:solidFill>
                      <a:schemeClr val="accent6">
                        <a:lumMod val="50000"/>
                      </a:schemeClr>
                    </a:solidFill>
                    <a:effectLst>
                      <a:outerShdw blurRad="38100" dist="38100" dir="2700000" algn="tl">
                        <a:srgbClr val="000000">
                          <a:alpha val="43137"/>
                        </a:srgbClr>
                      </a:outerShdw>
                    </a:effectLst>
                    <a:latin typeface="+mj-lt"/>
                  </a:rPr>
                  <a:t>Sem. 4</a:t>
                </a:r>
              </a:p>
            </p:txBody>
          </p:sp>
          <p:sp>
            <p:nvSpPr>
              <p:cNvPr id="34" name="Título 1"/>
              <p:cNvSpPr txBox="1">
                <a:spLocks/>
              </p:cNvSpPr>
              <p:nvPr/>
            </p:nvSpPr>
            <p:spPr>
              <a:xfrm>
                <a:off x="1656006" y="3685968"/>
                <a:ext cx="5804247" cy="360040"/>
              </a:xfrm>
              <a:prstGeom prst="rect">
                <a:avLst/>
              </a:prstGeom>
            </p:spPr>
            <p:txBody>
              <a:bodyPr vert="horz" anchor="ctr"/>
              <a:lstStyle>
                <a:defPPr>
                  <a:defRPr lang="en-US"/>
                </a:defPPr>
                <a:lvl1pPr marL="0" marR="0" lvl="0" indent="0" algn="ctr" defTabSz="457200" eaLnBrk="1" latinLnBrk="0" hangingPunct="1">
                  <a:lnSpc>
                    <a:spcPct val="100000"/>
                  </a:lnSpc>
                  <a:buClrTx/>
                  <a:buSzTx/>
                  <a:buFontTx/>
                  <a:buNone/>
                  <a:tabLst/>
                  <a:defRPr kumimoji="0" sz="1800" b="1" i="0" u="none" strike="noStrike" cap="none" spc="0" normalizeH="0" baseline="0">
                    <a:ln>
                      <a:noFill/>
                    </a:ln>
                    <a:solidFill>
                      <a:srgbClr val="919194">
                        <a:lumMod val="75000"/>
                      </a:srgbClr>
                    </a:solidFill>
                    <a:effectLst/>
                    <a:uLnTx/>
                    <a:uFillTx/>
                    <a:latin typeface="Calibri"/>
                    <a:ea typeface="+mj-ea"/>
                    <a:cs typeface="+mj-cs"/>
                  </a:defRPr>
                </a:lvl1pPr>
                <a:lvl2pPr algn="ctr" defTabSz="457200">
                  <a:defRPr sz="4400">
                    <a:latin typeface="Calibri" pitchFamily="34" charset="0"/>
                  </a:defRPr>
                </a:lvl2pPr>
                <a:lvl3pPr algn="ctr" defTabSz="457200">
                  <a:defRPr sz="4400">
                    <a:latin typeface="Calibri" pitchFamily="34" charset="0"/>
                  </a:defRPr>
                </a:lvl3pPr>
                <a:lvl4pPr algn="ctr" defTabSz="457200">
                  <a:defRPr sz="4400">
                    <a:latin typeface="Calibri" pitchFamily="34" charset="0"/>
                  </a:defRPr>
                </a:lvl4pPr>
                <a:lvl5pPr algn="ctr" defTabSz="457200">
                  <a:defRPr sz="4400">
                    <a:latin typeface="Calibri" pitchFamily="34" charset="0"/>
                  </a:defRPr>
                </a:lvl5pPr>
                <a:lvl6pPr marL="457200" algn="ctr" defTabSz="457200" fontAlgn="base">
                  <a:spcBef>
                    <a:spcPct val="0"/>
                  </a:spcBef>
                  <a:spcAft>
                    <a:spcPct val="0"/>
                  </a:spcAft>
                  <a:defRPr sz="4400">
                    <a:latin typeface="Calibri" pitchFamily="34" charset="0"/>
                  </a:defRPr>
                </a:lvl6pPr>
                <a:lvl7pPr marL="914400" algn="ctr" defTabSz="457200" fontAlgn="base">
                  <a:spcBef>
                    <a:spcPct val="0"/>
                  </a:spcBef>
                  <a:spcAft>
                    <a:spcPct val="0"/>
                  </a:spcAft>
                  <a:defRPr sz="4400">
                    <a:latin typeface="Calibri" pitchFamily="34" charset="0"/>
                  </a:defRPr>
                </a:lvl7pPr>
                <a:lvl8pPr marL="1371600" algn="ctr" defTabSz="457200" fontAlgn="base">
                  <a:spcBef>
                    <a:spcPct val="0"/>
                  </a:spcBef>
                  <a:spcAft>
                    <a:spcPct val="0"/>
                  </a:spcAft>
                  <a:defRPr sz="4400">
                    <a:latin typeface="Calibri" pitchFamily="34" charset="0"/>
                  </a:defRPr>
                </a:lvl8pPr>
                <a:lvl9pPr marL="1828800" algn="ctr" defTabSz="457200" fontAlgn="base">
                  <a:spcBef>
                    <a:spcPct val="0"/>
                  </a:spcBef>
                  <a:spcAft>
                    <a:spcPct val="0"/>
                  </a:spcAft>
                  <a:defRPr sz="4400">
                    <a:latin typeface="Calibri" pitchFamily="34" charset="0"/>
                  </a:defRPr>
                </a:lvl9pPr>
              </a:lstStyle>
              <a:p>
                <a:r>
                  <a:rPr lang="pt-BR" sz="1600" dirty="0" err="1">
                    <a:latin typeface="+mj-lt"/>
                  </a:rPr>
                  <a:t>Detalle</a:t>
                </a:r>
                <a:r>
                  <a:rPr lang="pt-BR" sz="1600" dirty="0">
                    <a:latin typeface="+mj-lt"/>
                  </a:rPr>
                  <a:t> y </a:t>
                </a:r>
                <a:r>
                  <a:rPr lang="pt-BR" sz="1600" dirty="0" err="1">
                    <a:latin typeface="+mj-lt"/>
                  </a:rPr>
                  <a:t>Programación</a:t>
                </a:r>
                <a:r>
                  <a:rPr lang="pt-BR" sz="1600" dirty="0">
                    <a:latin typeface="+mj-lt"/>
                  </a:rPr>
                  <a:t> semanal</a:t>
                </a:r>
              </a:p>
            </p:txBody>
          </p:sp>
          <p:cxnSp>
            <p:nvCxnSpPr>
              <p:cNvPr id="35" name="Conector reto 34"/>
              <p:cNvCxnSpPr/>
              <p:nvPr/>
            </p:nvCxnSpPr>
            <p:spPr bwMode="auto">
              <a:xfrm flipH="1">
                <a:off x="1910406" y="4033129"/>
                <a:ext cx="1692000" cy="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36" name="Conector reto 35"/>
              <p:cNvCxnSpPr/>
              <p:nvPr/>
            </p:nvCxnSpPr>
            <p:spPr bwMode="auto">
              <a:xfrm flipH="1">
                <a:off x="1910406" y="4621303"/>
                <a:ext cx="1692000" cy="0"/>
              </a:xfrm>
              <a:prstGeom prst="line">
                <a:avLst/>
              </a:prstGeom>
              <a:solidFill>
                <a:schemeClr val="accent1"/>
              </a:solidFill>
              <a:ln w="9525" cap="flat" cmpd="sng" algn="ctr">
                <a:solidFill>
                  <a:schemeClr val="tx1"/>
                </a:solidFill>
                <a:prstDash val="dash"/>
                <a:round/>
                <a:headEnd type="none" w="med" len="med"/>
                <a:tailEnd type="none" w="med" len="med"/>
              </a:ln>
              <a:effectLst/>
            </p:spPr>
          </p:cxnSp>
        </p:grpSp>
        <p:grpSp>
          <p:nvGrpSpPr>
            <p:cNvPr id="8" name="Grupo 7"/>
            <p:cNvGrpSpPr/>
            <p:nvPr/>
          </p:nvGrpSpPr>
          <p:grpSpPr>
            <a:xfrm>
              <a:off x="3710582" y="4344621"/>
              <a:ext cx="5308833" cy="936104"/>
              <a:chOff x="1910406" y="5301208"/>
              <a:chExt cx="5308833" cy="936104"/>
            </a:xfrm>
          </p:grpSpPr>
          <p:sp>
            <p:nvSpPr>
              <p:cNvPr id="26" name="Retângulo 25"/>
              <p:cNvSpPr/>
              <p:nvPr/>
            </p:nvSpPr>
            <p:spPr bwMode="auto">
              <a:xfrm>
                <a:off x="4044989" y="5661248"/>
                <a:ext cx="3174250" cy="576064"/>
              </a:xfrm>
              <a:prstGeom prst="rect">
                <a:avLst/>
              </a:prstGeom>
              <a:pattFill prst="dkVert">
                <a:fgClr>
                  <a:schemeClr val="bg1">
                    <a:lumMod val="65000"/>
                  </a:schemeClr>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pt-BR" b="1" i="1" dirty="0">
                    <a:solidFill>
                      <a:schemeClr val="bg2">
                        <a:lumMod val="25000"/>
                      </a:schemeClr>
                    </a:solidFill>
                    <a:effectLst>
                      <a:outerShdw blurRad="38100" dist="38100" dir="2700000" algn="tl">
                        <a:srgbClr val="000000">
                          <a:alpha val="43137"/>
                        </a:srgbClr>
                      </a:outerShdw>
                    </a:effectLst>
                    <a:latin typeface="+mj-lt"/>
                  </a:rPr>
                  <a:t>Dia </a:t>
                </a:r>
                <a:r>
                  <a:rPr kumimoji="0" lang="pt-BR" sz="1400" b="1" i="1" u="none" strike="noStrike" cap="none" normalizeH="0" baseline="0" dirty="0">
                    <a:ln>
                      <a:noFill/>
                    </a:ln>
                    <a:solidFill>
                      <a:schemeClr val="bg2">
                        <a:lumMod val="50000"/>
                      </a:schemeClr>
                    </a:solidFill>
                    <a:effectLst/>
                    <a:latin typeface="+mj-lt"/>
                  </a:rPr>
                  <a:t>a</a:t>
                </a:r>
                <a:r>
                  <a:rPr kumimoji="0" lang="pt-BR" sz="1400" b="1" i="1" u="none" strike="noStrike" cap="none" normalizeH="0" dirty="0">
                    <a:ln>
                      <a:noFill/>
                    </a:ln>
                    <a:solidFill>
                      <a:schemeClr val="bg2">
                        <a:lumMod val="50000"/>
                      </a:schemeClr>
                    </a:solidFill>
                    <a:effectLst/>
                    <a:latin typeface="+mj-lt"/>
                  </a:rPr>
                  <a:t> </a:t>
                </a:r>
                <a:r>
                  <a:rPr lang="pt-BR" b="1" i="1" dirty="0">
                    <a:solidFill>
                      <a:schemeClr val="bg2">
                        <a:lumMod val="25000"/>
                      </a:schemeClr>
                    </a:solidFill>
                    <a:effectLst>
                      <a:outerShdw blurRad="38100" dist="38100" dir="2700000" algn="tl">
                        <a:srgbClr val="000000">
                          <a:alpha val="43137"/>
                        </a:srgbClr>
                      </a:outerShdw>
                    </a:effectLst>
                    <a:latin typeface="+mj-lt"/>
                  </a:rPr>
                  <a:t>dia</a:t>
                </a:r>
              </a:p>
            </p:txBody>
          </p:sp>
          <p:sp>
            <p:nvSpPr>
              <p:cNvPr id="27" name="Título 1"/>
              <p:cNvSpPr txBox="1">
                <a:spLocks/>
              </p:cNvSpPr>
              <p:nvPr/>
            </p:nvSpPr>
            <p:spPr>
              <a:xfrm>
                <a:off x="4204515" y="5301208"/>
                <a:ext cx="2885491" cy="360040"/>
              </a:xfrm>
              <a:prstGeom prst="rect">
                <a:avLst/>
              </a:prstGeom>
            </p:spPr>
            <p:txBody>
              <a:bodyPr vert="horz" lIns="0" rIns="0" anchor="ctr"/>
              <a:lstStyle>
                <a:defPPr>
                  <a:defRPr lang="en-US"/>
                </a:defPPr>
                <a:lvl1pPr marL="0" marR="0" lvl="0" indent="0" algn="ctr" defTabSz="457200" eaLnBrk="1" latinLnBrk="0" hangingPunct="1">
                  <a:lnSpc>
                    <a:spcPct val="100000"/>
                  </a:lnSpc>
                  <a:buClrTx/>
                  <a:buSzTx/>
                  <a:buFontTx/>
                  <a:buNone/>
                  <a:tabLst/>
                  <a:defRPr kumimoji="0" sz="1800" b="1" i="0" u="none" strike="noStrike" cap="none" spc="0" normalizeH="0" baseline="0">
                    <a:ln>
                      <a:noFill/>
                    </a:ln>
                    <a:solidFill>
                      <a:srgbClr val="919194">
                        <a:lumMod val="75000"/>
                      </a:srgbClr>
                    </a:solidFill>
                    <a:effectLst/>
                    <a:uLnTx/>
                    <a:uFillTx/>
                    <a:latin typeface="Calibri"/>
                    <a:ea typeface="+mj-ea"/>
                    <a:cs typeface="+mj-cs"/>
                  </a:defRPr>
                </a:lvl1pPr>
                <a:lvl2pPr algn="ctr" defTabSz="457200">
                  <a:defRPr sz="4400">
                    <a:latin typeface="Calibri" pitchFamily="34" charset="0"/>
                  </a:defRPr>
                </a:lvl2pPr>
                <a:lvl3pPr algn="ctr" defTabSz="457200">
                  <a:defRPr sz="4400">
                    <a:latin typeface="Calibri" pitchFamily="34" charset="0"/>
                  </a:defRPr>
                </a:lvl3pPr>
                <a:lvl4pPr algn="ctr" defTabSz="457200">
                  <a:defRPr sz="4400">
                    <a:latin typeface="Calibri" pitchFamily="34" charset="0"/>
                  </a:defRPr>
                </a:lvl4pPr>
                <a:lvl5pPr algn="ctr" defTabSz="457200">
                  <a:defRPr sz="4400">
                    <a:latin typeface="Calibri" pitchFamily="34" charset="0"/>
                  </a:defRPr>
                </a:lvl5pPr>
                <a:lvl6pPr marL="457200" algn="ctr" defTabSz="457200" fontAlgn="base">
                  <a:spcBef>
                    <a:spcPct val="0"/>
                  </a:spcBef>
                  <a:spcAft>
                    <a:spcPct val="0"/>
                  </a:spcAft>
                  <a:defRPr sz="4400">
                    <a:latin typeface="Calibri" pitchFamily="34" charset="0"/>
                  </a:defRPr>
                </a:lvl6pPr>
                <a:lvl7pPr marL="914400" algn="ctr" defTabSz="457200" fontAlgn="base">
                  <a:spcBef>
                    <a:spcPct val="0"/>
                  </a:spcBef>
                  <a:spcAft>
                    <a:spcPct val="0"/>
                  </a:spcAft>
                  <a:defRPr sz="4400">
                    <a:latin typeface="Calibri" pitchFamily="34" charset="0"/>
                  </a:defRPr>
                </a:lvl7pPr>
                <a:lvl8pPr marL="1371600" algn="ctr" defTabSz="457200" fontAlgn="base">
                  <a:spcBef>
                    <a:spcPct val="0"/>
                  </a:spcBef>
                  <a:spcAft>
                    <a:spcPct val="0"/>
                  </a:spcAft>
                  <a:defRPr sz="4400">
                    <a:latin typeface="Calibri" pitchFamily="34" charset="0"/>
                  </a:defRPr>
                </a:lvl8pPr>
                <a:lvl9pPr marL="1828800" algn="ctr" defTabSz="457200" fontAlgn="base">
                  <a:spcBef>
                    <a:spcPct val="0"/>
                  </a:spcBef>
                  <a:spcAft>
                    <a:spcPct val="0"/>
                  </a:spcAft>
                  <a:defRPr sz="4400">
                    <a:latin typeface="Calibri" pitchFamily="34" charset="0"/>
                  </a:defRPr>
                </a:lvl9pPr>
              </a:lstStyle>
              <a:p>
                <a:r>
                  <a:rPr lang="pt-BR" sz="1600" dirty="0" err="1">
                    <a:latin typeface="+mj-lt"/>
                  </a:rPr>
                  <a:t>Ejecución</a:t>
                </a:r>
                <a:r>
                  <a:rPr lang="pt-BR" sz="1600" dirty="0">
                    <a:latin typeface="+mj-lt"/>
                  </a:rPr>
                  <a:t> </a:t>
                </a:r>
                <a:r>
                  <a:rPr lang="pt-BR" sz="1600" dirty="0" err="1">
                    <a:latin typeface="+mj-lt"/>
                  </a:rPr>
                  <a:t>diaria</a:t>
                </a:r>
                <a:endParaRPr lang="pt-BR" sz="1600" dirty="0">
                  <a:latin typeface="+mj-lt"/>
                </a:endParaRPr>
              </a:p>
            </p:txBody>
          </p:sp>
          <p:cxnSp>
            <p:nvCxnSpPr>
              <p:cNvPr id="28" name="Conector reto 27"/>
              <p:cNvCxnSpPr/>
              <p:nvPr/>
            </p:nvCxnSpPr>
            <p:spPr bwMode="auto">
              <a:xfrm flipH="1">
                <a:off x="1910406" y="5661248"/>
                <a:ext cx="2592000" cy="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29" name="Conector reto 28"/>
              <p:cNvCxnSpPr/>
              <p:nvPr/>
            </p:nvCxnSpPr>
            <p:spPr bwMode="auto">
              <a:xfrm flipH="1">
                <a:off x="1910406" y="6237312"/>
                <a:ext cx="2592000" cy="0"/>
              </a:xfrm>
              <a:prstGeom prst="line">
                <a:avLst/>
              </a:prstGeom>
              <a:solidFill>
                <a:schemeClr val="accent1"/>
              </a:solidFill>
              <a:ln w="9525" cap="flat" cmpd="sng" algn="ctr">
                <a:solidFill>
                  <a:schemeClr val="tx1"/>
                </a:solidFill>
                <a:prstDash val="dash"/>
                <a:round/>
                <a:headEnd type="none" w="med" len="med"/>
                <a:tailEnd type="none" w="med" len="med"/>
              </a:ln>
              <a:effectLst/>
            </p:spPr>
          </p:cxnSp>
        </p:grpSp>
        <p:grpSp>
          <p:nvGrpSpPr>
            <p:cNvPr id="9" name="Grupo 8"/>
            <p:cNvGrpSpPr/>
            <p:nvPr/>
          </p:nvGrpSpPr>
          <p:grpSpPr>
            <a:xfrm>
              <a:off x="3710582" y="679270"/>
              <a:ext cx="5308832" cy="929047"/>
              <a:chOff x="1910406" y="915777"/>
              <a:chExt cx="5308832" cy="929047"/>
            </a:xfrm>
          </p:grpSpPr>
          <p:sp>
            <p:nvSpPr>
              <p:cNvPr id="22" name="Retângulo 21"/>
              <p:cNvSpPr/>
              <p:nvPr/>
            </p:nvSpPr>
            <p:spPr bwMode="auto">
              <a:xfrm>
                <a:off x="2195736" y="1268760"/>
                <a:ext cx="5020068" cy="576064"/>
              </a:xfrm>
              <a:prstGeom prst="rect">
                <a:avLst/>
              </a:prstGeom>
              <a:solidFill>
                <a:schemeClr val="tx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pt-BR" sz="1400" b="0" i="1" u="none" strike="noStrike" cap="none" normalizeH="0" baseline="0" dirty="0">
                    <a:ln>
                      <a:noFill/>
                    </a:ln>
                    <a:solidFill>
                      <a:schemeClr val="bg1"/>
                    </a:solidFill>
                    <a:effectLst/>
                    <a:latin typeface="+mj-lt"/>
                  </a:rPr>
                  <a:t>1 </a:t>
                </a:r>
                <a:r>
                  <a:rPr kumimoji="0" lang="pt-BR" sz="1400" b="0" i="1" u="none" strike="noStrike" cap="none" normalizeH="0" baseline="0" dirty="0" err="1">
                    <a:ln>
                      <a:noFill/>
                    </a:ln>
                    <a:solidFill>
                      <a:schemeClr val="bg1"/>
                    </a:solidFill>
                    <a:effectLst/>
                    <a:latin typeface="+mj-lt"/>
                  </a:rPr>
                  <a:t>Año</a:t>
                </a:r>
                <a:r>
                  <a:rPr kumimoji="0" lang="pt-BR" sz="1400" b="0" i="1" u="none" strike="noStrike" cap="none" normalizeH="0" baseline="0" dirty="0">
                    <a:ln>
                      <a:noFill/>
                    </a:ln>
                    <a:solidFill>
                      <a:schemeClr val="bg1"/>
                    </a:solidFill>
                    <a:effectLst/>
                    <a:latin typeface="+mj-lt"/>
                  </a:rPr>
                  <a:t> (P1A)</a:t>
                </a:r>
              </a:p>
            </p:txBody>
          </p:sp>
          <p:sp>
            <p:nvSpPr>
              <p:cNvPr id="23" name="Título 1"/>
              <p:cNvSpPr txBox="1">
                <a:spLocks/>
              </p:cNvSpPr>
              <p:nvPr/>
            </p:nvSpPr>
            <p:spPr>
              <a:xfrm>
                <a:off x="2195736" y="915777"/>
                <a:ext cx="5023502" cy="360040"/>
              </a:xfrm>
              <a:prstGeom prst="rect">
                <a:avLst/>
              </a:prstGeom>
            </p:spPr>
            <p:txBody>
              <a:bodyPr vert="horz" anchor="ctr"/>
              <a:lstStyle>
                <a:lvl1pPr algn="l" defTabSz="457200" rtl="0" fontAlgn="base">
                  <a:spcBef>
                    <a:spcPct val="0"/>
                  </a:spcBef>
                  <a:spcAft>
                    <a:spcPct val="0"/>
                  </a:spcAft>
                  <a:defRPr sz="2400" b="1" kern="1200">
                    <a:solidFill>
                      <a:schemeClr val="tx1">
                        <a:lumMod val="75000"/>
                      </a:schemeClr>
                    </a:solidFill>
                    <a:latin typeface="+mj-lt"/>
                    <a:ea typeface="+mj-ea"/>
                    <a:cs typeface="+mj-cs"/>
                  </a:defRPr>
                </a:lvl1pPr>
                <a:lvl2pPr algn="ctr" defTabSz="457200" rtl="0" fontAlgn="base">
                  <a:spcBef>
                    <a:spcPct val="0"/>
                  </a:spcBef>
                  <a:spcAft>
                    <a:spcPct val="0"/>
                  </a:spcAft>
                  <a:defRPr sz="4400">
                    <a:solidFill>
                      <a:schemeClr val="tx1"/>
                    </a:solidFill>
                    <a:latin typeface="Calibri" pitchFamily="34" charset="0"/>
                  </a:defRPr>
                </a:lvl2pPr>
                <a:lvl3pPr algn="ctr" defTabSz="457200" rtl="0" fontAlgn="base">
                  <a:spcBef>
                    <a:spcPct val="0"/>
                  </a:spcBef>
                  <a:spcAft>
                    <a:spcPct val="0"/>
                  </a:spcAft>
                  <a:defRPr sz="4400">
                    <a:solidFill>
                      <a:schemeClr val="tx1"/>
                    </a:solidFill>
                    <a:latin typeface="Calibri" pitchFamily="34" charset="0"/>
                  </a:defRPr>
                </a:lvl3pPr>
                <a:lvl4pPr algn="ctr" defTabSz="457200" rtl="0" fontAlgn="base">
                  <a:spcBef>
                    <a:spcPct val="0"/>
                  </a:spcBef>
                  <a:spcAft>
                    <a:spcPct val="0"/>
                  </a:spcAft>
                  <a:defRPr sz="4400">
                    <a:solidFill>
                      <a:schemeClr val="tx1"/>
                    </a:solidFill>
                    <a:latin typeface="Calibri" pitchFamily="34" charset="0"/>
                  </a:defRPr>
                </a:lvl4pPr>
                <a:lvl5pPr algn="ctr" defTabSz="457200" rtl="0" fontAlgn="base">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pt-BR" sz="1600" b="1" i="0" u="none" strike="noStrike" kern="1200" cap="none" spc="0" normalizeH="0" baseline="0" noProof="0" dirty="0" err="1">
                    <a:ln>
                      <a:noFill/>
                    </a:ln>
                    <a:solidFill>
                      <a:srgbClr val="919194">
                        <a:lumMod val="75000"/>
                      </a:srgbClr>
                    </a:solidFill>
                    <a:effectLst/>
                    <a:uLnTx/>
                    <a:uFillTx/>
                  </a:rPr>
                  <a:t>Planificación</a:t>
                </a:r>
                <a:r>
                  <a:rPr kumimoji="0" lang="pt-BR" sz="1600" b="1" i="0" u="none" strike="noStrike" kern="1200" cap="none" spc="0" normalizeH="0" baseline="0" noProof="0" dirty="0">
                    <a:ln>
                      <a:noFill/>
                    </a:ln>
                    <a:solidFill>
                      <a:srgbClr val="919194">
                        <a:lumMod val="75000"/>
                      </a:srgbClr>
                    </a:solidFill>
                    <a:effectLst/>
                    <a:uLnTx/>
                    <a:uFillTx/>
                  </a:rPr>
                  <a:t> de </a:t>
                </a:r>
                <a:r>
                  <a:rPr lang="pt-BR" sz="1600" i="0" dirty="0">
                    <a:solidFill>
                      <a:srgbClr val="919194">
                        <a:lumMod val="75000"/>
                      </a:srgbClr>
                    </a:solidFill>
                  </a:rPr>
                  <a:t>largo </a:t>
                </a:r>
                <a:r>
                  <a:rPr lang="pt-BR" sz="1600" i="0" dirty="0" err="1">
                    <a:solidFill>
                      <a:srgbClr val="919194">
                        <a:lumMod val="75000"/>
                      </a:srgbClr>
                    </a:solidFill>
                  </a:rPr>
                  <a:t>plazo</a:t>
                </a:r>
                <a:endParaRPr kumimoji="0" lang="pt-BR" sz="2000" b="1" i="0" u="none" strike="noStrike" kern="1200" cap="none" spc="0" normalizeH="0" baseline="0" noProof="0" dirty="0">
                  <a:ln>
                    <a:noFill/>
                  </a:ln>
                  <a:solidFill>
                    <a:srgbClr val="919194">
                      <a:lumMod val="75000"/>
                    </a:srgbClr>
                  </a:solidFill>
                  <a:effectLst/>
                  <a:uLnTx/>
                  <a:uFillTx/>
                </a:endParaRPr>
              </a:p>
            </p:txBody>
          </p:sp>
          <p:cxnSp>
            <p:nvCxnSpPr>
              <p:cNvPr id="24" name="Conector reto 23"/>
              <p:cNvCxnSpPr/>
              <p:nvPr/>
            </p:nvCxnSpPr>
            <p:spPr bwMode="auto">
              <a:xfrm flipH="1">
                <a:off x="1910406" y="1268760"/>
                <a:ext cx="933402" cy="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25" name="Conector reto 24"/>
              <p:cNvCxnSpPr/>
              <p:nvPr/>
            </p:nvCxnSpPr>
            <p:spPr bwMode="auto">
              <a:xfrm flipH="1">
                <a:off x="1910406" y="1844824"/>
                <a:ext cx="933402" cy="0"/>
              </a:xfrm>
              <a:prstGeom prst="line">
                <a:avLst/>
              </a:prstGeom>
              <a:solidFill>
                <a:schemeClr val="accent1"/>
              </a:solidFill>
              <a:ln w="9525" cap="flat" cmpd="sng" algn="ctr">
                <a:solidFill>
                  <a:schemeClr val="tx1"/>
                </a:solidFill>
                <a:prstDash val="dash"/>
                <a:round/>
                <a:headEnd type="none" w="med" len="med"/>
                <a:tailEnd type="none" w="med" len="med"/>
              </a:ln>
              <a:effectLst/>
            </p:spPr>
          </p:cxnSp>
        </p:grpSp>
        <p:sp>
          <p:nvSpPr>
            <p:cNvPr id="10" name="Seta em curva para a esquerda 9"/>
            <p:cNvSpPr/>
            <p:nvPr/>
          </p:nvSpPr>
          <p:spPr bwMode="auto">
            <a:xfrm>
              <a:off x="9108480" y="1299773"/>
              <a:ext cx="380001" cy="1165816"/>
            </a:xfrm>
            <a:prstGeom prst="curvedLeftArrow">
              <a:avLst/>
            </a:prstGeom>
            <a:noFill/>
            <a:ln w="19050">
              <a:solidFill>
                <a:schemeClr val="bg2">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pt-BR" sz="2000" b="0" i="1" u="none" strike="noStrike" cap="none" normalizeH="0" baseline="0">
                <a:ln>
                  <a:noFill/>
                </a:ln>
                <a:solidFill>
                  <a:schemeClr val="tx1"/>
                </a:solidFill>
                <a:effectLst/>
                <a:latin typeface="+mj-lt"/>
              </a:endParaRPr>
            </a:p>
          </p:txBody>
        </p:sp>
        <p:sp>
          <p:nvSpPr>
            <p:cNvPr id="11" name="Seta em curva para a esquerda 10"/>
            <p:cNvSpPr/>
            <p:nvPr/>
          </p:nvSpPr>
          <p:spPr bwMode="auto">
            <a:xfrm>
              <a:off x="9115370" y="2566757"/>
              <a:ext cx="380001" cy="1165816"/>
            </a:xfrm>
            <a:prstGeom prst="curvedLeftArrow">
              <a:avLst/>
            </a:prstGeom>
            <a:noFill/>
            <a:ln w="19050">
              <a:solidFill>
                <a:schemeClr val="bg2">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pt-BR" sz="2000" b="0" i="1" u="none" strike="noStrike" cap="none" normalizeH="0" baseline="0">
                <a:ln>
                  <a:noFill/>
                </a:ln>
                <a:solidFill>
                  <a:schemeClr val="tx1"/>
                </a:solidFill>
                <a:effectLst/>
                <a:latin typeface="+mj-lt"/>
              </a:endParaRPr>
            </a:p>
          </p:txBody>
        </p:sp>
        <p:sp>
          <p:nvSpPr>
            <p:cNvPr id="12" name="Seta em curva para a esquerda 11"/>
            <p:cNvSpPr/>
            <p:nvPr/>
          </p:nvSpPr>
          <p:spPr bwMode="auto">
            <a:xfrm>
              <a:off x="9135776" y="3825013"/>
              <a:ext cx="380001" cy="1165816"/>
            </a:xfrm>
            <a:prstGeom prst="curvedLeftArrow">
              <a:avLst/>
            </a:prstGeom>
            <a:noFill/>
            <a:ln w="19050">
              <a:solidFill>
                <a:schemeClr val="bg2">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pt-BR" sz="2000" b="0" i="1" u="none" strike="noStrike" cap="none" normalizeH="0" baseline="0">
                <a:ln>
                  <a:noFill/>
                </a:ln>
                <a:solidFill>
                  <a:schemeClr val="tx1"/>
                </a:solidFill>
                <a:effectLst/>
                <a:latin typeface="+mj-lt"/>
              </a:endParaRPr>
            </a:p>
          </p:txBody>
        </p:sp>
        <p:sp>
          <p:nvSpPr>
            <p:cNvPr id="13" name="Seta em curva para a esquerda 12"/>
            <p:cNvSpPr/>
            <p:nvPr/>
          </p:nvSpPr>
          <p:spPr bwMode="auto">
            <a:xfrm flipH="1" flipV="1">
              <a:off x="3242223" y="3825013"/>
              <a:ext cx="380001" cy="1165816"/>
            </a:xfrm>
            <a:prstGeom prst="curvedLeftArrow">
              <a:avLst/>
            </a:prstGeom>
            <a:noFill/>
            <a:ln w="19050">
              <a:solidFill>
                <a:schemeClr val="bg2">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pt-BR" sz="2000" b="0" i="1" u="none" strike="noStrike" cap="none" normalizeH="0" baseline="0">
                <a:ln>
                  <a:noFill/>
                </a:ln>
                <a:solidFill>
                  <a:schemeClr val="tx1"/>
                </a:solidFill>
                <a:effectLst/>
                <a:latin typeface="+mj-lt"/>
              </a:endParaRPr>
            </a:p>
          </p:txBody>
        </p:sp>
        <p:sp>
          <p:nvSpPr>
            <p:cNvPr id="14" name="Seta em curva para a esquerda 13"/>
            <p:cNvSpPr/>
            <p:nvPr/>
          </p:nvSpPr>
          <p:spPr bwMode="auto">
            <a:xfrm flipH="1" flipV="1">
              <a:off x="3131816" y="2566757"/>
              <a:ext cx="469424" cy="2425936"/>
            </a:xfrm>
            <a:prstGeom prst="curvedLeftArrow">
              <a:avLst/>
            </a:prstGeom>
            <a:noFill/>
            <a:ln w="19050">
              <a:solidFill>
                <a:schemeClr val="bg2">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pt-BR" sz="2000" b="0" i="1" u="none" strike="noStrike" cap="none" normalizeH="0" baseline="0">
                <a:ln>
                  <a:noFill/>
                </a:ln>
                <a:solidFill>
                  <a:schemeClr val="tx1"/>
                </a:solidFill>
                <a:effectLst/>
                <a:latin typeface="+mj-lt"/>
              </a:endParaRPr>
            </a:p>
          </p:txBody>
        </p:sp>
        <p:sp>
          <p:nvSpPr>
            <p:cNvPr id="15" name="Seta em curva para a esquerda 14"/>
            <p:cNvSpPr/>
            <p:nvPr/>
          </p:nvSpPr>
          <p:spPr bwMode="auto">
            <a:xfrm flipH="1" flipV="1">
              <a:off x="3059808" y="1299773"/>
              <a:ext cx="541432" cy="3691056"/>
            </a:xfrm>
            <a:prstGeom prst="curvedLeftArrow">
              <a:avLst/>
            </a:prstGeom>
            <a:noFill/>
            <a:ln w="19050">
              <a:solidFill>
                <a:schemeClr val="bg2">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pt-BR" sz="2000" b="0" i="1" u="none" strike="noStrike" cap="none" normalizeH="0" baseline="0">
                <a:ln>
                  <a:noFill/>
                </a:ln>
                <a:solidFill>
                  <a:schemeClr val="tx1"/>
                </a:solidFill>
                <a:effectLst/>
                <a:latin typeface="+mj-lt"/>
              </a:endParaRPr>
            </a:p>
          </p:txBody>
        </p:sp>
        <p:grpSp>
          <p:nvGrpSpPr>
            <p:cNvPr id="16" name="Grupo 15"/>
            <p:cNvGrpSpPr/>
            <p:nvPr/>
          </p:nvGrpSpPr>
          <p:grpSpPr>
            <a:xfrm>
              <a:off x="3669638" y="5409014"/>
              <a:ext cx="5590792" cy="859584"/>
              <a:chOff x="1869462" y="5453504"/>
              <a:chExt cx="5590792" cy="859584"/>
            </a:xfrm>
          </p:grpSpPr>
          <p:sp>
            <p:nvSpPr>
              <p:cNvPr id="17" name="Retângulo de cantos arredondados 16"/>
              <p:cNvSpPr/>
              <p:nvPr/>
            </p:nvSpPr>
            <p:spPr>
              <a:xfrm>
                <a:off x="1869462" y="5773088"/>
                <a:ext cx="5590792" cy="540000"/>
              </a:xfrm>
              <a:prstGeom prst="roundRect">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b="1" dirty="0">
                    <a:solidFill>
                      <a:srgbClr val="000000"/>
                    </a:solidFill>
                  </a:rPr>
                  <a:t>RESULTADOS</a:t>
                </a:r>
              </a:p>
            </p:txBody>
          </p:sp>
          <p:sp>
            <p:nvSpPr>
              <p:cNvPr id="19" name="Seta para baixo 18"/>
              <p:cNvSpPr/>
              <p:nvPr/>
            </p:nvSpPr>
            <p:spPr>
              <a:xfrm>
                <a:off x="4260664" y="5453504"/>
                <a:ext cx="432000" cy="252000"/>
              </a:xfrm>
              <a:prstGeom prst="downArrow">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solidFill>
                    <a:srgbClr val="000000"/>
                  </a:solidFill>
                </a:endParaRPr>
              </a:p>
            </p:txBody>
          </p:sp>
          <p:sp>
            <p:nvSpPr>
              <p:cNvPr id="20" name="Seta para baixo 19"/>
              <p:cNvSpPr/>
              <p:nvPr/>
            </p:nvSpPr>
            <p:spPr>
              <a:xfrm>
                <a:off x="5893521" y="5453504"/>
                <a:ext cx="432000" cy="252000"/>
              </a:xfrm>
              <a:prstGeom prst="downArrow">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solidFill>
                    <a:srgbClr val="000000"/>
                  </a:solidFill>
                </a:endParaRPr>
              </a:p>
            </p:txBody>
          </p:sp>
          <p:sp>
            <p:nvSpPr>
              <p:cNvPr id="21" name="Seta para baixo 20"/>
              <p:cNvSpPr/>
              <p:nvPr/>
            </p:nvSpPr>
            <p:spPr>
              <a:xfrm>
                <a:off x="2627808" y="5453504"/>
                <a:ext cx="432000" cy="252000"/>
              </a:xfrm>
              <a:prstGeom prst="downArrow">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solidFill>
                    <a:srgbClr val="000000"/>
                  </a:solidFill>
                </a:endParaRPr>
              </a:p>
            </p:txBody>
          </p:sp>
        </p:grpSp>
      </p:grpSp>
      <p:sp>
        <p:nvSpPr>
          <p:cNvPr id="49" name="Retângulo 48"/>
          <p:cNvSpPr/>
          <p:nvPr/>
        </p:nvSpPr>
        <p:spPr bwMode="auto">
          <a:xfrm>
            <a:off x="9115838" y="2546435"/>
            <a:ext cx="2073422" cy="393459"/>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r>
              <a:rPr lang="pt-BR" sz="1600" b="1" dirty="0" err="1">
                <a:solidFill>
                  <a:schemeClr val="tx2">
                    <a:lumMod val="50000"/>
                  </a:schemeClr>
                </a:solidFill>
                <a:latin typeface="+mj-lt"/>
              </a:rPr>
              <a:t>Planificación</a:t>
            </a:r>
            <a:endParaRPr lang="pt-BR" sz="1600" b="1" dirty="0">
              <a:solidFill>
                <a:schemeClr val="tx2">
                  <a:lumMod val="50000"/>
                </a:schemeClr>
              </a:solidFill>
              <a:latin typeface="+mj-lt"/>
            </a:endParaRPr>
          </a:p>
        </p:txBody>
      </p:sp>
      <p:sp>
        <p:nvSpPr>
          <p:cNvPr id="50" name="Retângulo 49"/>
          <p:cNvSpPr/>
          <p:nvPr/>
        </p:nvSpPr>
        <p:spPr bwMode="auto">
          <a:xfrm>
            <a:off x="9115838" y="4311210"/>
            <a:ext cx="2073422" cy="393459"/>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r>
              <a:rPr lang="pt-BR" sz="1600" b="1" dirty="0" err="1">
                <a:solidFill>
                  <a:schemeClr val="tx2">
                    <a:lumMod val="50000"/>
                  </a:schemeClr>
                </a:solidFill>
                <a:latin typeface="+mj-lt"/>
              </a:rPr>
              <a:t>Programación</a:t>
            </a:r>
            <a:endParaRPr lang="pt-BR" sz="1600" b="1" dirty="0">
              <a:solidFill>
                <a:schemeClr val="tx2">
                  <a:lumMod val="50000"/>
                </a:schemeClr>
              </a:solidFill>
              <a:latin typeface="+mj-lt"/>
            </a:endParaRPr>
          </a:p>
        </p:txBody>
      </p:sp>
      <p:sp>
        <p:nvSpPr>
          <p:cNvPr id="51" name="Retângulo 50"/>
          <p:cNvSpPr/>
          <p:nvPr/>
        </p:nvSpPr>
        <p:spPr bwMode="auto">
          <a:xfrm>
            <a:off x="9411045" y="5971982"/>
            <a:ext cx="2550145" cy="576065"/>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pt-BR" sz="1600" dirty="0">
                <a:solidFill>
                  <a:schemeClr val="bg1"/>
                </a:solidFill>
              </a:rPr>
              <a:t>Seguidos de forma </a:t>
            </a:r>
            <a:r>
              <a:rPr lang="pt-BR" sz="1600" dirty="0" err="1">
                <a:solidFill>
                  <a:schemeClr val="bg1"/>
                </a:solidFill>
              </a:rPr>
              <a:t>sistémica</a:t>
            </a:r>
            <a:r>
              <a:rPr lang="pt-BR" sz="1600" dirty="0">
                <a:solidFill>
                  <a:schemeClr val="bg1"/>
                </a:solidFill>
              </a:rPr>
              <a:t> (Indicadores)</a:t>
            </a:r>
            <a:endParaRPr lang="en-US" sz="1600" dirty="0">
              <a:solidFill>
                <a:schemeClr val="bg1"/>
              </a:solidFill>
            </a:endParaRPr>
          </a:p>
        </p:txBody>
      </p:sp>
      <p:sp>
        <p:nvSpPr>
          <p:cNvPr id="52" name="Retângulo 51"/>
          <p:cNvSpPr/>
          <p:nvPr/>
        </p:nvSpPr>
        <p:spPr bwMode="auto">
          <a:xfrm>
            <a:off x="316233" y="5971982"/>
            <a:ext cx="2601824" cy="576065"/>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pt-BR" sz="1600" dirty="0" err="1">
                <a:solidFill>
                  <a:schemeClr val="bg1"/>
                </a:solidFill>
              </a:rPr>
              <a:t>Retroalimentación</a:t>
            </a:r>
            <a:r>
              <a:rPr lang="pt-BR" sz="1600" dirty="0">
                <a:solidFill>
                  <a:schemeClr val="bg1"/>
                </a:solidFill>
              </a:rPr>
              <a:t> </a:t>
            </a:r>
            <a:r>
              <a:rPr lang="pt-BR" sz="1600" dirty="0" err="1">
                <a:solidFill>
                  <a:schemeClr val="bg1"/>
                </a:solidFill>
              </a:rPr>
              <a:t>del</a:t>
            </a:r>
            <a:r>
              <a:rPr lang="pt-BR" sz="1600" dirty="0">
                <a:solidFill>
                  <a:schemeClr val="bg1"/>
                </a:solidFill>
              </a:rPr>
              <a:t> Sistema para eliminar </a:t>
            </a:r>
            <a:r>
              <a:rPr lang="pt-BR" sz="1600" dirty="0" err="1">
                <a:solidFill>
                  <a:schemeClr val="bg1"/>
                </a:solidFill>
              </a:rPr>
              <a:t>desvíos</a:t>
            </a:r>
            <a:endParaRPr lang="pt-BR" sz="1600" dirty="0">
              <a:solidFill>
                <a:schemeClr val="bg1"/>
              </a:solidFill>
            </a:endParaRPr>
          </a:p>
        </p:txBody>
      </p:sp>
      <p:sp>
        <p:nvSpPr>
          <p:cNvPr id="53" name="Retângulo 52"/>
          <p:cNvSpPr/>
          <p:nvPr/>
        </p:nvSpPr>
        <p:spPr bwMode="auto">
          <a:xfrm>
            <a:off x="1218545" y="2546470"/>
            <a:ext cx="2073422" cy="393459"/>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r>
              <a:rPr lang="pt-BR" sz="1600" b="1" dirty="0" err="1">
                <a:solidFill>
                  <a:schemeClr val="tx2">
                    <a:lumMod val="50000"/>
                  </a:schemeClr>
                </a:solidFill>
                <a:latin typeface="+mj-lt"/>
              </a:rPr>
              <a:t>Planificación</a:t>
            </a:r>
            <a:endParaRPr lang="pt-BR" sz="1600" b="1" dirty="0">
              <a:solidFill>
                <a:schemeClr val="tx2">
                  <a:lumMod val="50000"/>
                </a:schemeClr>
              </a:solidFill>
              <a:latin typeface="+mj-lt"/>
            </a:endParaRPr>
          </a:p>
        </p:txBody>
      </p:sp>
      <p:sp>
        <p:nvSpPr>
          <p:cNvPr id="61" name="Retângulo 60"/>
          <p:cNvSpPr/>
          <p:nvPr/>
        </p:nvSpPr>
        <p:spPr bwMode="auto">
          <a:xfrm>
            <a:off x="1218545" y="4311245"/>
            <a:ext cx="2073422" cy="393459"/>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r>
              <a:rPr lang="pt-BR" sz="1600" b="1" dirty="0" err="1">
                <a:solidFill>
                  <a:schemeClr val="tx2">
                    <a:lumMod val="50000"/>
                  </a:schemeClr>
                </a:solidFill>
                <a:latin typeface="+mj-lt"/>
              </a:rPr>
              <a:t>Programación</a:t>
            </a:r>
            <a:endParaRPr lang="pt-BR" sz="1600" b="1" dirty="0">
              <a:solidFill>
                <a:schemeClr val="tx2">
                  <a:lumMod val="50000"/>
                </a:schemeClr>
              </a:solidFill>
              <a:latin typeface="+mj-lt"/>
            </a:endParaRPr>
          </a:p>
        </p:txBody>
      </p:sp>
      <p:sp>
        <p:nvSpPr>
          <p:cNvPr id="62" name="Retângulo 61"/>
          <p:cNvSpPr/>
          <p:nvPr/>
        </p:nvSpPr>
        <p:spPr bwMode="auto">
          <a:xfrm>
            <a:off x="9411045" y="1399889"/>
            <a:ext cx="2550145" cy="576065"/>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pt-BR" sz="1600" dirty="0" err="1">
                <a:solidFill>
                  <a:schemeClr val="bg1"/>
                </a:solidFill>
              </a:rPr>
              <a:t>Ejecución</a:t>
            </a:r>
            <a:r>
              <a:rPr lang="pt-BR" sz="1600" dirty="0">
                <a:solidFill>
                  <a:schemeClr val="bg1"/>
                </a:solidFill>
              </a:rPr>
              <a:t> </a:t>
            </a:r>
            <a:r>
              <a:rPr lang="pt-BR" sz="1600" dirty="0" err="1">
                <a:solidFill>
                  <a:schemeClr val="bg1"/>
                </a:solidFill>
              </a:rPr>
              <a:t>del</a:t>
            </a:r>
            <a:r>
              <a:rPr lang="pt-BR" sz="1600" dirty="0">
                <a:solidFill>
                  <a:schemeClr val="bg1"/>
                </a:solidFill>
              </a:rPr>
              <a:t> </a:t>
            </a:r>
            <a:r>
              <a:rPr lang="pt-BR" sz="1600" b="1" dirty="0">
                <a:solidFill>
                  <a:schemeClr val="bg1"/>
                </a:solidFill>
              </a:rPr>
              <a:t>ciclo </a:t>
            </a:r>
            <a:r>
              <a:rPr lang="pt-BR" sz="1600" dirty="0">
                <a:solidFill>
                  <a:schemeClr val="bg1"/>
                </a:solidFill>
              </a:rPr>
              <a:t>de:</a:t>
            </a:r>
            <a:endParaRPr lang="en-US" sz="1600" dirty="0">
              <a:solidFill>
                <a:schemeClr val="bg1"/>
              </a:solidFill>
            </a:endParaRPr>
          </a:p>
        </p:txBody>
      </p:sp>
      <p:sp>
        <p:nvSpPr>
          <p:cNvPr id="63" name="Retângulo 62"/>
          <p:cNvSpPr/>
          <p:nvPr/>
        </p:nvSpPr>
        <p:spPr bwMode="auto">
          <a:xfrm>
            <a:off x="316414" y="1399889"/>
            <a:ext cx="2550145" cy="576065"/>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pt-BR" sz="1600" dirty="0" err="1">
                <a:solidFill>
                  <a:schemeClr val="bg1"/>
                </a:solidFill>
              </a:rPr>
              <a:t>Generan</a:t>
            </a:r>
            <a:r>
              <a:rPr lang="pt-BR" sz="1600" dirty="0">
                <a:solidFill>
                  <a:schemeClr val="bg1"/>
                </a:solidFill>
              </a:rPr>
              <a:t> base histórica para </a:t>
            </a:r>
            <a:r>
              <a:rPr lang="pt-BR" sz="1600" dirty="0" err="1">
                <a:solidFill>
                  <a:schemeClr val="bg1"/>
                </a:solidFill>
              </a:rPr>
              <a:t>el</a:t>
            </a:r>
            <a:r>
              <a:rPr lang="pt-BR" sz="1600" dirty="0">
                <a:solidFill>
                  <a:schemeClr val="bg1"/>
                </a:solidFill>
              </a:rPr>
              <a:t> próximo </a:t>
            </a:r>
            <a:r>
              <a:rPr lang="pt-BR" sz="1600" b="1" dirty="0">
                <a:solidFill>
                  <a:schemeClr val="bg1"/>
                </a:solidFill>
              </a:rPr>
              <a:t>ciclo</a:t>
            </a:r>
          </a:p>
        </p:txBody>
      </p:sp>
      <p:sp>
        <p:nvSpPr>
          <p:cNvPr id="2" name="Seta para a direita 1"/>
          <p:cNvSpPr/>
          <p:nvPr/>
        </p:nvSpPr>
        <p:spPr>
          <a:xfrm>
            <a:off x="3123287" y="1502575"/>
            <a:ext cx="6048458" cy="370693"/>
          </a:xfrm>
          <a:prstGeom prst="rightArrow">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1400" dirty="0">
              <a:solidFill>
                <a:srgbClr val="000000"/>
              </a:solidFill>
            </a:endParaRPr>
          </a:p>
        </p:txBody>
      </p:sp>
      <p:sp>
        <p:nvSpPr>
          <p:cNvPr id="66" name="Seta para a direita 65"/>
          <p:cNvSpPr/>
          <p:nvPr/>
        </p:nvSpPr>
        <p:spPr>
          <a:xfrm flipH="1">
            <a:off x="3123287" y="6124230"/>
            <a:ext cx="6048458" cy="370693"/>
          </a:xfrm>
          <a:prstGeom prst="rightArrow">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1400" dirty="0">
              <a:solidFill>
                <a:srgbClr val="000000"/>
              </a:solidFill>
            </a:endParaRPr>
          </a:p>
        </p:txBody>
      </p:sp>
      <p:sp>
        <p:nvSpPr>
          <p:cNvPr id="68" name="Seta para a esquerda 67"/>
          <p:cNvSpPr/>
          <p:nvPr/>
        </p:nvSpPr>
        <p:spPr bwMode="auto">
          <a:xfrm rot="16200000">
            <a:off x="9687516" y="3709705"/>
            <a:ext cx="3968313" cy="530864"/>
          </a:xfrm>
          <a:prstGeom prst="leftArrow">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r>
              <a:rPr lang="pt-BR" sz="1600" b="1" dirty="0" err="1">
                <a:solidFill>
                  <a:schemeClr val="tx2">
                    <a:lumMod val="50000"/>
                  </a:schemeClr>
                </a:solidFill>
                <a:latin typeface="+mj-lt"/>
              </a:rPr>
              <a:t>Ejecución</a:t>
            </a:r>
            <a:endParaRPr lang="pt-BR" sz="1600" b="1" dirty="0">
              <a:solidFill>
                <a:schemeClr val="tx2">
                  <a:lumMod val="50000"/>
                </a:schemeClr>
              </a:solidFill>
              <a:latin typeface="+mj-lt"/>
            </a:endParaRPr>
          </a:p>
        </p:txBody>
      </p:sp>
    </p:spTree>
    <p:extLst>
      <p:ext uri="{BB962C8B-B14F-4D97-AF65-F5344CB8AC3E}">
        <p14:creationId xmlns:p14="http://schemas.microsoft.com/office/powerpoint/2010/main" val="40993608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4384" y="441579"/>
            <a:ext cx="4560569" cy="487697"/>
          </a:xfrm>
          <a:prstGeom prst="rect">
            <a:avLst/>
          </a:prstGeom>
        </p:spPr>
        <p:txBody>
          <a:bodyPr vert="horz" wrap="square" lIns="0" tIns="170560" rIns="0" bIns="0" rtlCol="0">
            <a:spAutoFit/>
          </a:bodyPr>
          <a:lstStyle/>
          <a:p>
            <a:pPr marL="52069">
              <a:lnSpc>
                <a:spcPct val="100000"/>
              </a:lnSpc>
              <a:spcBef>
                <a:spcPts val="90"/>
              </a:spcBef>
            </a:pPr>
            <a:r>
              <a:rPr spc="-10" dirty="0" err="1" smtClean="0"/>
              <a:t>Requisitos</a:t>
            </a:r>
            <a:r>
              <a:rPr spc="-40" dirty="0" smtClean="0"/>
              <a:t> </a:t>
            </a:r>
            <a:r>
              <a:rPr dirty="0"/>
              <a:t>del</a:t>
            </a:r>
            <a:r>
              <a:rPr spc="-65" dirty="0"/>
              <a:t> </a:t>
            </a:r>
            <a:r>
              <a:rPr spc="-10" dirty="0"/>
              <a:t>Mantenimiento</a:t>
            </a:r>
          </a:p>
        </p:txBody>
      </p:sp>
      <p:sp>
        <p:nvSpPr>
          <p:cNvPr id="3" name="object 3"/>
          <p:cNvSpPr txBox="1"/>
          <p:nvPr/>
        </p:nvSpPr>
        <p:spPr>
          <a:xfrm>
            <a:off x="790892" y="1350390"/>
            <a:ext cx="6448425" cy="2032000"/>
          </a:xfrm>
          <a:prstGeom prst="rect">
            <a:avLst/>
          </a:prstGeom>
        </p:spPr>
        <p:txBody>
          <a:bodyPr vert="horz" wrap="square" lIns="0" tIns="12700" rIns="0" bIns="0" rtlCol="0">
            <a:spAutoFit/>
          </a:bodyPr>
          <a:lstStyle/>
          <a:p>
            <a:pPr marL="55244" algn="just">
              <a:lnSpc>
                <a:spcPct val="100000"/>
              </a:lnSpc>
              <a:spcBef>
                <a:spcPts val="100"/>
              </a:spcBef>
            </a:pPr>
            <a:r>
              <a:rPr sz="2000" b="1" dirty="0">
                <a:latin typeface="Calibri"/>
                <a:cs typeface="Calibri"/>
              </a:rPr>
              <a:t>Análisis</a:t>
            </a:r>
            <a:r>
              <a:rPr sz="2000" b="1" spc="-50" dirty="0">
                <a:latin typeface="Calibri"/>
                <a:cs typeface="Calibri"/>
              </a:rPr>
              <a:t> </a:t>
            </a:r>
            <a:r>
              <a:rPr sz="2000" b="1" dirty="0">
                <a:latin typeface="Calibri"/>
                <a:cs typeface="Calibri"/>
              </a:rPr>
              <a:t>de</a:t>
            </a:r>
            <a:r>
              <a:rPr sz="2000" b="1" spc="-5" dirty="0">
                <a:latin typeface="Calibri"/>
                <a:cs typeface="Calibri"/>
              </a:rPr>
              <a:t> </a:t>
            </a:r>
            <a:r>
              <a:rPr sz="2000" b="1" dirty="0">
                <a:latin typeface="Calibri"/>
                <a:cs typeface="Calibri"/>
              </a:rPr>
              <a:t>condición</a:t>
            </a:r>
            <a:r>
              <a:rPr sz="2000" b="1" spc="-25" dirty="0">
                <a:latin typeface="Calibri"/>
                <a:cs typeface="Calibri"/>
              </a:rPr>
              <a:t> </a:t>
            </a:r>
            <a:r>
              <a:rPr sz="2000" b="1" dirty="0">
                <a:latin typeface="Calibri"/>
                <a:cs typeface="Calibri"/>
              </a:rPr>
              <a:t>de</a:t>
            </a:r>
            <a:r>
              <a:rPr sz="2000" b="1" spc="-20" dirty="0">
                <a:latin typeface="Calibri"/>
                <a:cs typeface="Calibri"/>
              </a:rPr>
              <a:t> </a:t>
            </a:r>
            <a:r>
              <a:rPr sz="2000" b="1" dirty="0">
                <a:latin typeface="Calibri"/>
                <a:cs typeface="Calibri"/>
              </a:rPr>
              <a:t>los</a:t>
            </a:r>
            <a:r>
              <a:rPr sz="2000" b="1" spc="-5" dirty="0">
                <a:latin typeface="Calibri"/>
                <a:cs typeface="Calibri"/>
              </a:rPr>
              <a:t> </a:t>
            </a:r>
            <a:r>
              <a:rPr sz="2000" b="1" spc="-10" dirty="0">
                <a:latin typeface="Calibri"/>
                <a:cs typeface="Calibri"/>
              </a:rPr>
              <a:t>Equipos</a:t>
            </a:r>
            <a:endParaRPr sz="2000">
              <a:latin typeface="Calibri"/>
              <a:cs typeface="Calibri"/>
            </a:endParaRPr>
          </a:p>
          <a:p>
            <a:pPr marL="12700" marR="5080" algn="just">
              <a:lnSpc>
                <a:spcPct val="150000"/>
              </a:lnSpc>
              <a:spcBef>
                <a:spcPts val="430"/>
              </a:spcBef>
            </a:pPr>
            <a:r>
              <a:rPr sz="1800" dirty="0">
                <a:latin typeface="Arial MT"/>
                <a:cs typeface="Arial MT"/>
              </a:rPr>
              <a:t>La</a:t>
            </a:r>
            <a:r>
              <a:rPr sz="1800" spc="220" dirty="0">
                <a:latin typeface="Arial MT"/>
                <a:cs typeface="Arial MT"/>
              </a:rPr>
              <a:t> </a:t>
            </a:r>
            <a:r>
              <a:rPr sz="1800" dirty="0">
                <a:latin typeface="Arial MT"/>
                <a:cs typeface="Arial MT"/>
              </a:rPr>
              <a:t>información</a:t>
            </a:r>
            <a:r>
              <a:rPr sz="1800" spc="240" dirty="0">
                <a:latin typeface="Arial MT"/>
                <a:cs typeface="Arial MT"/>
              </a:rPr>
              <a:t> </a:t>
            </a:r>
            <a:r>
              <a:rPr sz="1800" dirty="0">
                <a:latin typeface="Arial MT"/>
                <a:cs typeface="Arial MT"/>
              </a:rPr>
              <a:t>aportada</a:t>
            </a:r>
            <a:r>
              <a:rPr sz="1800" spc="229" dirty="0">
                <a:latin typeface="Arial MT"/>
                <a:cs typeface="Arial MT"/>
              </a:rPr>
              <a:t> </a:t>
            </a:r>
            <a:r>
              <a:rPr sz="1800" dirty="0">
                <a:latin typeface="Arial MT"/>
                <a:cs typeface="Arial MT"/>
              </a:rPr>
              <a:t>por</a:t>
            </a:r>
            <a:r>
              <a:rPr sz="1800" spc="240" dirty="0">
                <a:latin typeface="Arial MT"/>
                <a:cs typeface="Arial MT"/>
              </a:rPr>
              <a:t> </a:t>
            </a:r>
            <a:r>
              <a:rPr sz="1800" dirty="0">
                <a:latin typeface="Arial MT"/>
                <a:cs typeface="Arial MT"/>
              </a:rPr>
              <a:t>este</a:t>
            </a:r>
            <a:r>
              <a:rPr sz="1800" spc="235" dirty="0">
                <a:latin typeface="Arial MT"/>
                <a:cs typeface="Arial MT"/>
              </a:rPr>
              <a:t> </a:t>
            </a:r>
            <a:r>
              <a:rPr sz="1800" dirty="0">
                <a:latin typeface="Arial MT"/>
                <a:cs typeface="Arial MT"/>
              </a:rPr>
              <a:t>análisis</a:t>
            </a:r>
            <a:r>
              <a:rPr sz="1800" spc="250" dirty="0">
                <a:latin typeface="Arial MT"/>
                <a:cs typeface="Arial MT"/>
              </a:rPr>
              <a:t> </a:t>
            </a:r>
            <a:r>
              <a:rPr sz="1800" dirty="0">
                <a:latin typeface="Arial MT"/>
                <a:cs typeface="Arial MT"/>
              </a:rPr>
              <a:t>detectará</a:t>
            </a:r>
            <a:r>
              <a:rPr sz="1800" spc="235" dirty="0">
                <a:latin typeface="Arial MT"/>
                <a:cs typeface="Arial MT"/>
              </a:rPr>
              <a:t> </a:t>
            </a:r>
            <a:r>
              <a:rPr sz="1800" dirty="0">
                <a:latin typeface="Arial MT"/>
                <a:cs typeface="Arial MT"/>
              </a:rPr>
              <a:t>áreas</a:t>
            </a:r>
            <a:r>
              <a:rPr sz="1800" spc="240" dirty="0">
                <a:latin typeface="Arial MT"/>
                <a:cs typeface="Arial MT"/>
              </a:rPr>
              <a:t> </a:t>
            </a:r>
            <a:r>
              <a:rPr sz="1800" spc="-25" dirty="0">
                <a:latin typeface="Arial MT"/>
                <a:cs typeface="Arial MT"/>
              </a:rPr>
              <a:t>de </a:t>
            </a:r>
            <a:r>
              <a:rPr sz="1800" dirty="0">
                <a:latin typeface="Arial MT"/>
                <a:cs typeface="Arial MT"/>
              </a:rPr>
              <a:t>atención</a:t>
            </a:r>
            <a:r>
              <a:rPr sz="1800" spc="270" dirty="0">
                <a:latin typeface="Arial MT"/>
                <a:cs typeface="Arial MT"/>
              </a:rPr>
              <a:t> </a:t>
            </a:r>
            <a:r>
              <a:rPr sz="1800" dirty="0">
                <a:latin typeface="Arial MT"/>
                <a:cs typeface="Arial MT"/>
              </a:rPr>
              <a:t>de</a:t>
            </a:r>
            <a:r>
              <a:rPr sz="1800" spc="280" dirty="0">
                <a:latin typeface="Arial MT"/>
                <a:cs typeface="Arial MT"/>
              </a:rPr>
              <a:t> </a:t>
            </a:r>
            <a:r>
              <a:rPr sz="1800" dirty="0">
                <a:latin typeface="Arial MT"/>
                <a:cs typeface="Arial MT"/>
              </a:rPr>
              <a:t>MPA,</a:t>
            </a:r>
            <a:r>
              <a:rPr sz="1800" spc="275" dirty="0">
                <a:latin typeface="Arial MT"/>
                <a:cs typeface="Arial MT"/>
              </a:rPr>
              <a:t> </a:t>
            </a:r>
            <a:r>
              <a:rPr sz="1800" dirty="0">
                <a:latin typeface="Arial MT"/>
                <a:cs typeface="Arial MT"/>
              </a:rPr>
              <a:t>que</a:t>
            </a:r>
            <a:r>
              <a:rPr sz="1800" spc="260" dirty="0">
                <a:latin typeface="Arial MT"/>
                <a:cs typeface="Arial MT"/>
              </a:rPr>
              <a:t> </a:t>
            </a:r>
            <a:r>
              <a:rPr sz="1800" dirty="0">
                <a:latin typeface="Arial MT"/>
                <a:cs typeface="Arial MT"/>
              </a:rPr>
              <a:t>generalmente</a:t>
            </a:r>
            <a:r>
              <a:rPr sz="1800" spc="290" dirty="0">
                <a:latin typeface="Arial MT"/>
                <a:cs typeface="Arial MT"/>
              </a:rPr>
              <a:t> </a:t>
            </a:r>
            <a:r>
              <a:rPr sz="1800" dirty="0">
                <a:latin typeface="Arial MT"/>
                <a:cs typeface="Arial MT"/>
              </a:rPr>
              <a:t>son</a:t>
            </a:r>
            <a:r>
              <a:rPr sz="1800" spc="260" dirty="0">
                <a:latin typeface="Arial MT"/>
                <a:cs typeface="Arial MT"/>
              </a:rPr>
              <a:t> </a:t>
            </a:r>
            <a:r>
              <a:rPr sz="1800" dirty="0">
                <a:latin typeface="Arial MT"/>
                <a:cs typeface="Arial MT"/>
              </a:rPr>
              <a:t>tareas</a:t>
            </a:r>
            <a:r>
              <a:rPr sz="1800" spc="254" dirty="0">
                <a:latin typeface="Arial MT"/>
                <a:cs typeface="Arial MT"/>
              </a:rPr>
              <a:t> </a:t>
            </a:r>
            <a:r>
              <a:rPr sz="1800" dirty="0">
                <a:latin typeface="Arial MT"/>
                <a:cs typeface="Arial MT"/>
              </a:rPr>
              <a:t>de</a:t>
            </a:r>
            <a:r>
              <a:rPr sz="1800" spc="285" dirty="0">
                <a:latin typeface="Arial MT"/>
                <a:cs typeface="Arial MT"/>
              </a:rPr>
              <a:t> </a:t>
            </a:r>
            <a:r>
              <a:rPr sz="1800" spc="-10" dirty="0">
                <a:latin typeface="Arial MT"/>
                <a:cs typeface="Arial MT"/>
              </a:rPr>
              <a:t>limpieza. </a:t>
            </a:r>
            <a:r>
              <a:rPr sz="1800" dirty="0">
                <a:latin typeface="Arial MT"/>
                <a:cs typeface="Arial MT"/>
              </a:rPr>
              <a:t>De</a:t>
            </a:r>
            <a:r>
              <a:rPr sz="1800" spc="250" dirty="0">
                <a:latin typeface="Arial MT"/>
                <a:cs typeface="Arial MT"/>
              </a:rPr>
              <a:t> </a:t>
            </a:r>
            <a:r>
              <a:rPr sz="1800" dirty="0">
                <a:latin typeface="Arial MT"/>
                <a:cs typeface="Arial MT"/>
              </a:rPr>
              <a:t>modo</a:t>
            </a:r>
            <a:r>
              <a:rPr sz="1800" spc="229" dirty="0">
                <a:latin typeface="Arial MT"/>
                <a:cs typeface="Arial MT"/>
              </a:rPr>
              <a:t> </a:t>
            </a:r>
            <a:r>
              <a:rPr sz="1800" dirty="0">
                <a:latin typeface="Arial MT"/>
                <a:cs typeface="Arial MT"/>
              </a:rPr>
              <a:t>frecuente</a:t>
            </a:r>
            <a:r>
              <a:rPr sz="1800" spc="254" dirty="0">
                <a:latin typeface="Arial MT"/>
                <a:cs typeface="Arial MT"/>
              </a:rPr>
              <a:t> </a:t>
            </a:r>
            <a:r>
              <a:rPr sz="1800" dirty="0">
                <a:latin typeface="Arial MT"/>
                <a:cs typeface="Arial MT"/>
              </a:rPr>
              <a:t>surgen,</a:t>
            </a:r>
            <a:r>
              <a:rPr sz="1800" spc="250" dirty="0">
                <a:latin typeface="Arial MT"/>
                <a:cs typeface="Arial MT"/>
              </a:rPr>
              <a:t> </a:t>
            </a:r>
            <a:r>
              <a:rPr sz="1800" dirty="0">
                <a:latin typeface="Arial MT"/>
                <a:cs typeface="Arial MT"/>
              </a:rPr>
              <a:t>también,</a:t>
            </a:r>
            <a:r>
              <a:rPr sz="1800" spc="250" dirty="0">
                <a:latin typeface="Arial MT"/>
                <a:cs typeface="Arial MT"/>
              </a:rPr>
              <a:t> </a:t>
            </a:r>
            <a:r>
              <a:rPr sz="1800" dirty="0">
                <a:latin typeface="Arial MT"/>
                <a:cs typeface="Arial MT"/>
              </a:rPr>
              <a:t>temas</a:t>
            </a:r>
            <a:r>
              <a:rPr sz="1800" spc="260" dirty="0">
                <a:latin typeface="Arial MT"/>
                <a:cs typeface="Arial MT"/>
              </a:rPr>
              <a:t> </a:t>
            </a:r>
            <a:r>
              <a:rPr sz="1800" dirty="0">
                <a:latin typeface="Arial MT"/>
                <a:cs typeface="Arial MT"/>
              </a:rPr>
              <a:t>relacionados</a:t>
            </a:r>
            <a:r>
              <a:rPr sz="1800" spc="250" dirty="0">
                <a:latin typeface="Arial MT"/>
                <a:cs typeface="Arial MT"/>
              </a:rPr>
              <a:t> </a:t>
            </a:r>
            <a:r>
              <a:rPr sz="1800" spc="-25" dirty="0">
                <a:latin typeface="Arial MT"/>
                <a:cs typeface="Arial MT"/>
              </a:rPr>
              <a:t>con </a:t>
            </a:r>
            <a:r>
              <a:rPr sz="1800" dirty="0">
                <a:latin typeface="Arial MT"/>
                <a:cs typeface="Arial MT"/>
              </a:rPr>
              <a:t>la</a:t>
            </a:r>
            <a:r>
              <a:rPr sz="1800" spc="-35" dirty="0">
                <a:latin typeface="Arial MT"/>
                <a:cs typeface="Arial MT"/>
              </a:rPr>
              <a:t> </a:t>
            </a:r>
            <a:r>
              <a:rPr sz="1800" dirty="0">
                <a:latin typeface="Arial MT"/>
                <a:cs typeface="Arial MT"/>
              </a:rPr>
              <a:t>seguridad</a:t>
            </a:r>
            <a:r>
              <a:rPr sz="1800" spc="-25" dirty="0">
                <a:latin typeface="Arial MT"/>
                <a:cs typeface="Arial MT"/>
              </a:rPr>
              <a:t> </a:t>
            </a:r>
            <a:r>
              <a:rPr sz="1800" dirty="0">
                <a:latin typeface="Arial MT"/>
                <a:cs typeface="Arial MT"/>
              </a:rPr>
              <a:t>(áreas</a:t>
            </a:r>
            <a:r>
              <a:rPr sz="1800" spc="-25" dirty="0">
                <a:latin typeface="Arial MT"/>
                <a:cs typeface="Arial MT"/>
              </a:rPr>
              <a:t> </a:t>
            </a:r>
            <a:r>
              <a:rPr sz="1800" dirty="0">
                <a:latin typeface="Arial MT"/>
                <a:cs typeface="Arial MT"/>
              </a:rPr>
              <a:t>a</a:t>
            </a:r>
            <a:r>
              <a:rPr sz="1800" spc="-20" dirty="0">
                <a:latin typeface="Arial MT"/>
                <a:cs typeface="Arial MT"/>
              </a:rPr>
              <a:t> </a:t>
            </a:r>
            <a:r>
              <a:rPr sz="1800" spc="-10" dirty="0">
                <a:latin typeface="Arial MT"/>
                <a:cs typeface="Arial MT"/>
              </a:rPr>
              <a:t>inspeccionar).</a:t>
            </a:r>
            <a:endParaRPr sz="1800">
              <a:latin typeface="Arial MT"/>
              <a:cs typeface="Arial MT"/>
            </a:endParaRPr>
          </a:p>
        </p:txBody>
      </p:sp>
      <p:pic>
        <p:nvPicPr>
          <p:cNvPr id="4" name="object 4"/>
          <p:cNvPicPr/>
          <p:nvPr/>
        </p:nvPicPr>
        <p:blipFill>
          <a:blip r:embed="rId2" cstate="print"/>
          <a:stretch>
            <a:fillRect/>
          </a:stretch>
        </p:blipFill>
        <p:spPr>
          <a:xfrm>
            <a:off x="5712459" y="3434079"/>
            <a:ext cx="4226560" cy="2984500"/>
          </a:xfrm>
          <a:prstGeom prst="rect">
            <a:avLst/>
          </a:prstGeom>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es-PE"/>
              <a:t>Reuniones de rutina – Planificación y programación</a:t>
            </a:r>
            <a:endParaRPr lang="es-PE" dirty="0"/>
          </a:p>
        </p:txBody>
      </p:sp>
      <p:sp>
        <p:nvSpPr>
          <p:cNvPr id="4" name="Espaço Reservado para Número de Slide 3"/>
          <p:cNvSpPr>
            <a:spLocks noGrp="1"/>
          </p:cNvSpPr>
          <p:nvPr>
            <p:ph type="sldNum" sz="quarter" idx="10"/>
          </p:nvPr>
        </p:nvSpPr>
        <p:spPr/>
        <p:txBody>
          <a:bodyPr/>
          <a:lstStyle/>
          <a:p>
            <a:pPr>
              <a:defRPr/>
            </a:pPr>
            <a:fld id="{919E0C59-1A2E-4EFD-A87A-8017567941EF}" type="slidenum">
              <a:rPr lang="es-PE" altLang="en-US" smtClean="0">
                <a:solidFill>
                  <a:srgbClr val="FFFFFF"/>
                </a:solidFill>
              </a:rPr>
              <a:pPr>
                <a:defRPr/>
              </a:pPr>
              <a:t>120</a:t>
            </a:fld>
            <a:endParaRPr lang="es-PE" altLang="en-US">
              <a:solidFill>
                <a:srgbClr val="FFFFFF"/>
              </a:solidFill>
            </a:endParaRPr>
          </a:p>
        </p:txBody>
      </p:sp>
      <p:sp>
        <p:nvSpPr>
          <p:cNvPr id="5" name="Espaço Reservado para Texto 4"/>
          <p:cNvSpPr>
            <a:spLocks noGrp="1"/>
          </p:cNvSpPr>
          <p:nvPr>
            <p:ph type="body" sz="quarter" idx="11"/>
          </p:nvPr>
        </p:nvSpPr>
        <p:spPr/>
        <p:txBody>
          <a:bodyPr>
            <a:normAutofit/>
          </a:bodyPr>
          <a:lstStyle/>
          <a:p>
            <a:r>
              <a:rPr lang="es-PE"/>
              <a:t>La Planificación y la Programación se deben tratar en las Reuniones de la Rutina:</a:t>
            </a:r>
            <a:endParaRPr lang="es-PE" dirty="0"/>
          </a:p>
        </p:txBody>
      </p:sp>
      <p:grpSp>
        <p:nvGrpSpPr>
          <p:cNvPr id="15" name="Grupo 14"/>
          <p:cNvGrpSpPr/>
          <p:nvPr/>
        </p:nvGrpSpPr>
        <p:grpSpPr>
          <a:xfrm>
            <a:off x="417491" y="1589923"/>
            <a:ext cx="10834708" cy="4619279"/>
            <a:chOff x="3059808" y="679270"/>
            <a:chExt cx="13492889" cy="5589328"/>
          </a:xfrm>
        </p:grpSpPr>
        <p:grpSp>
          <p:nvGrpSpPr>
            <p:cNvPr id="16" name="Grupo 15"/>
            <p:cNvGrpSpPr/>
            <p:nvPr/>
          </p:nvGrpSpPr>
          <p:grpSpPr>
            <a:xfrm>
              <a:off x="3710582" y="1896273"/>
              <a:ext cx="5291751" cy="944928"/>
              <a:chOff x="1910406" y="2345112"/>
              <a:chExt cx="5291751" cy="944928"/>
            </a:xfrm>
          </p:grpSpPr>
          <p:sp>
            <p:nvSpPr>
              <p:cNvPr id="49" name="Retângulo 48"/>
              <p:cNvSpPr/>
              <p:nvPr/>
            </p:nvSpPr>
            <p:spPr bwMode="auto">
              <a:xfrm>
                <a:off x="2627785" y="2708920"/>
                <a:ext cx="4574372" cy="576064"/>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r>
                  <a:rPr lang="es-PE" sz="1600" b="1">
                    <a:solidFill>
                      <a:schemeClr val="bg1"/>
                    </a:solidFill>
                    <a:latin typeface="+mj-lt"/>
                  </a:rPr>
                  <a:t>3 Meses (P3M)</a:t>
                </a:r>
                <a:endParaRPr lang="es-PE" sz="1600" b="1" dirty="0">
                  <a:solidFill>
                    <a:schemeClr val="bg1"/>
                  </a:solidFill>
                  <a:latin typeface="+mj-lt"/>
                </a:endParaRPr>
              </a:p>
            </p:txBody>
          </p:sp>
          <p:sp>
            <p:nvSpPr>
              <p:cNvPr id="50" name="Título 1"/>
              <p:cNvSpPr txBox="1">
                <a:spLocks/>
              </p:cNvSpPr>
              <p:nvPr/>
            </p:nvSpPr>
            <p:spPr>
              <a:xfrm>
                <a:off x="2627785" y="2345112"/>
                <a:ext cx="4568638" cy="360040"/>
              </a:xfrm>
              <a:prstGeom prst="rect">
                <a:avLst/>
              </a:prstGeom>
            </p:spPr>
            <p:txBody>
              <a:bodyPr vert="horz" anchor="ctr"/>
              <a:lstStyle>
                <a:defPPr>
                  <a:defRPr lang="en-US"/>
                </a:defPPr>
                <a:lvl1pPr marL="0" marR="0" lvl="0" indent="0" algn="ctr" defTabSz="457200" eaLnBrk="1" latinLnBrk="0" hangingPunct="1">
                  <a:lnSpc>
                    <a:spcPct val="100000"/>
                  </a:lnSpc>
                  <a:buClrTx/>
                  <a:buSzTx/>
                  <a:buFontTx/>
                  <a:buNone/>
                  <a:tabLst/>
                  <a:defRPr kumimoji="0" sz="1800" b="1" i="0" u="none" strike="noStrike" cap="none" spc="0" normalizeH="0" baseline="0">
                    <a:ln>
                      <a:noFill/>
                    </a:ln>
                    <a:solidFill>
                      <a:srgbClr val="919194">
                        <a:lumMod val="75000"/>
                      </a:srgbClr>
                    </a:solidFill>
                    <a:effectLst/>
                    <a:uLnTx/>
                    <a:uFillTx/>
                    <a:latin typeface="Calibri"/>
                    <a:ea typeface="+mj-ea"/>
                    <a:cs typeface="+mj-cs"/>
                  </a:defRPr>
                </a:lvl1pPr>
                <a:lvl2pPr algn="ctr" defTabSz="457200">
                  <a:defRPr sz="4400">
                    <a:latin typeface="Calibri" pitchFamily="34" charset="0"/>
                  </a:defRPr>
                </a:lvl2pPr>
                <a:lvl3pPr algn="ctr" defTabSz="457200">
                  <a:defRPr sz="4400">
                    <a:latin typeface="Calibri" pitchFamily="34" charset="0"/>
                  </a:defRPr>
                </a:lvl3pPr>
                <a:lvl4pPr algn="ctr" defTabSz="457200">
                  <a:defRPr sz="4400">
                    <a:latin typeface="Calibri" pitchFamily="34" charset="0"/>
                  </a:defRPr>
                </a:lvl4pPr>
                <a:lvl5pPr algn="ctr" defTabSz="457200">
                  <a:defRPr sz="4400">
                    <a:latin typeface="Calibri" pitchFamily="34" charset="0"/>
                  </a:defRPr>
                </a:lvl5pPr>
                <a:lvl6pPr marL="457200" algn="ctr" defTabSz="457200" fontAlgn="base">
                  <a:spcBef>
                    <a:spcPct val="0"/>
                  </a:spcBef>
                  <a:spcAft>
                    <a:spcPct val="0"/>
                  </a:spcAft>
                  <a:defRPr sz="4400">
                    <a:latin typeface="Calibri" pitchFamily="34" charset="0"/>
                  </a:defRPr>
                </a:lvl6pPr>
                <a:lvl7pPr marL="914400" algn="ctr" defTabSz="457200" fontAlgn="base">
                  <a:spcBef>
                    <a:spcPct val="0"/>
                  </a:spcBef>
                  <a:spcAft>
                    <a:spcPct val="0"/>
                  </a:spcAft>
                  <a:defRPr sz="4400">
                    <a:latin typeface="Calibri" pitchFamily="34" charset="0"/>
                  </a:defRPr>
                </a:lvl7pPr>
                <a:lvl8pPr marL="1371600" algn="ctr" defTabSz="457200" fontAlgn="base">
                  <a:spcBef>
                    <a:spcPct val="0"/>
                  </a:spcBef>
                  <a:spcAft>
                    <a:spcPct val="0"/>
                  </a:spcAft>
                  <a:defRPr sz="4400">
                    <a:latin typeface="Calibri" pitchFamily="34" charset="0"/>
                  </a:defRPr>
                </a:lvl8pPr>
                <a:lvl9pPr marL="1828800" algn="ctr" defTabSz="457200" fontAlgn="base">
                  <a:spcBef>
                    <a:spcPct val="0"/>
                  </a:spcBef>
                  <a:spcAft>
                    <a:spcPct val="0"/>
                  </a:spcAft>
                  <a:defRPr sz="4400">
                    <a:latin typeface="Calibri" pitchFamily="34" charset="0"/>
                  </a:defRPr>
                </a:lvl9pPr>
              </a:lstStyle>
              <a:p>
                <a:r>
                  <a:rPr lang="es-PE">
                    <a:latin typeface="+mj-lt"/>
                  </a:rPr>
                  <a:t>Planificación de mediano plazo</a:t>
                </a:r>
                <a:endParaRPr lang="es-PE" dirty="0">
                  <a:latin typeface="+mj-lt"/>
                </a:endParaRPr>
              </a:p>
            </p:txBody>
          </p:sp>
          <p:cxnSp>
            <p:nvCxnSpPr>
              <p:cNvPr id="51" name="Conector reto 50"/>
              <p:cNvCxnSpPr/>
              <p:nvPr/>
            </p:nvCxnSpPr>
            <p:spPr bwMode="auto">
              <a:xfrm flipH="1">
                <a:off x="1910406" y="2708920"/>
                <a:ext cx="933402" cy="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52" name="Conector reto 51"/>
              <p:cNvCxnSpPr/>
              <p:nvPr/>
            </p:nvCxnSpPr>
            <p:spPr bwMode="auto">
              <a:xfrm flipH="1">
                <a:off x="1910406" y="3290040"/>
                <a:ext cx="933402" cy="0"/>
              </a:xfrm>
              <a:prstGeom prst="line">
                <a:avLst/>
              </a:prstGeom>
              <a:solidFill>
                <a:schemeClr val="accent1"/>
              </a:solidFill>
              <a:ln w="9525" cap="flat" cmpd="sng" algn="ctr">
                <a:solidFill>
                  <a:schemeClr val="tx1"/>
                </a:solidFill>
                <a:prstDash val="dash"/>
                <a:round/>
                <a:headEnd type="none" w="med" len="med"/>
                <a:tailEnd type="none" w="med" len="med"/>
              </a:ln>
              <a:effectLst/>
            </p:spPr>
          </p:cxnSp>
        </p:grpSp>
        <p:grpSp>
          <p:nvGrpSpPr>
            <p:cNvPr id="20" name="Grupo 19"/>
            <p:cNvGrpSpPr/>
            <p:nvPr/>
          </p:nvGrpSpPr>
          <p:grpSpPr>
            <a:xfrm>
              <a:off x="3456182" y="3127869"/>
              <a:ext cx="5804247" cy="935335"/>
              <a:chOff x="1656006" y="3685968"/>
              <a:chExt cx="5804247" cy="935335"/>
            </a:xfrm>
          </p:grpSpPr>
          <p:sp>
            <p:nvSpPr>
              <p:cNvPr id="42" name="Retângulo 41"/>
              <p:cNvSpPr/>
              <p:nvPr/>
            </p:nvSpPr>
            <p:spPr bwMode="auto">
              <a:xfrm>
                <a:off x="3594989" y="4038701"/>
                <a:ext cx="900000" cy="576064"/>
              </a:xfrm>
              <a:prstGeom prst="rect">
                <a:avLst/>
              </a:prstGeom>
              <a:solidFill>
                <a:srgbClr val="FFFF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s-PE" sz="1600">
                    <a:solidFill>
                      <a:schemeClr val="accent6">
                        <a:lumMod val="50000"/>
                      </a:schemeClr>
                    </a:solidFill>
                    <a:effectLst>
                      <a:outerShdw blurRad="38100" dist="38100" dir="2700000" algn="tl">
                        <a:srgbClr val="000000">
                          <a:alpha val="43137"/>
                        </a:srgbClr>
                      </a:outerShdw>
                    </a:effectLst>
                    <a:latin typeface="+mj-lt"/>
                  </a:rPr>
                  <a:t>Sem.1</a:t>
                </a:r>
                <a:endParaRPr lang="es-PE" sz="1600" dirty="0">
                  <a:solidFill>
                    <a:schemeClr val="accent6">
                      <a:lumMod val="50000"/>
                    </a:schemeClr>
                  </a:solidFill>
                  <a:effectLst>
                    <a:outerShdw blurRad="38100" dist="38100" dir="2700000" algn="tl">
                      <a:srgbClr val="000000">
                        <a:alpha val="43137"/>
                      </a:srgbClr>
                    </a:outerShdw>
                  </a:effectLst>
                  <a:latin typeface="+mj-lt"/>
                </a:endParaRPr>
              </a:p>
            </p:txBody>
          </p:sp>
          <p:sp>
            <p:nvSpPr>
              <p:cNvPr id="43" name="Retângulo 42"/>
              <p:cNvSpPr/>
              <p:nvPr/>
            </p:nvSpPr>
            <p:spPr bwMode="auto">
              <a:xfrm>
                <a:off x="4495227" y="4038701"/>
                <a:ext cx="900000" cy="576064"/>
              </a:xfrm>
              <a:prstGeom prst="rect">
                <a:avLst/>
              </a:prstGeom>
              <a:solidFill>
                <a:srgbClr val="FFFF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s-PE" sz="1600">
                    <a:solidFill>
                      <a:schemeClr val="accent6">
                        <a:lumMod val="50000"/>
                      </a:schemeClr>
                    </a:solidFill>
                    <a:effectLst>
                      <a:outerShdw blurRad="38100" dist="38100" dir="2700000" algn="tl">
                        <a:srgbClr val="000000">
                          <a:alpha val="43137"/>
                        </a:srgbClr>
                      </a:outerShdw>
                    </a:effectLst>
                    <a:latin typeface="+mj-lt"/>
                  </a:rPr>
                  <a:t>Sem. 2</a:t>
                </a:r>
                <a:endParaRPr lang="es-PE" sz="1600" dirty="0">
                  <a:solidFill>
                    <a:schemeClr val="accent6">
                      <a:lumMod val="50000"/>
                    </a:schemeClr>
                  </a:solidFill>
                  <a:effectLst>
                    <a:outerShdw blurRad="38100" dist="38100" dir="2700000" algn="tl">
                      <a:srgbClr val="000000">
                        <a:alpha val="43137"/>
                      </a:srgbClr>
                    </a:outerShdw>
                  </a:effectLst>
                  <a:latin typeface="+mj-lt"/>
                </a:endParaRPr>
              </a:p>
            </p:txBody>
          </p:sp>
          <p:sp>
            <p:nvSpPr>
              <p:cNvPr id="44" name="Retângulo 43"/>
              <p:cNvSpPr/>
              <p:nvPr/>
            </p:nvSpPr>
            <p:spPr bwMode="auto">
              <a:xfrm>
                <a:off x="5395465" y="4038701"/>
                <a:ext cx="900000" cy="576064"/>
              </a:xfrm>
              <a:prstGeom prst="rect">
                <a:avLst/>
              </a:prstGeom>
              <a:solidFill>
                <a:srgbClr val="FFFF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s-PE" sz="1600">
                    <a:solidFill>
                      <a:schemeClr val="accent6">
                        <a:lumMod val="50000"/>
                      </a:schemeClr>
                    </a:solidFill>
                    <a:effectLst>
                      <a:outerShdw blurRad="38100" dist="38100" dir="2700000" algn="tl">
                        <a:srgbClr val="000000">
                          <a:alpha val="43137"/>
                        </a:srgbClr>
                      </a:outerShdw>
                    </a:effectLst>
                    <a:latin typeface="+mj-lt"/>
                  </a:rPr>
                  <a:t>Sem. 3</a:t>
                </a:r>
                <a:endParaRPr lang="es-PE" sz="1600" dirty="0">
                  <a:solidFill>
                    <a:schemeClr val="accent6">
                      <a:lumMod val="50000"/>
                    </a:schemeClr>
                  </a:solidFill>
                  <a:effectLst>
                    <a:outerShdw blurRad="38100" dist="38100" dir="2700000" algn="tl">
                      <a:srgbClr val="000000">
                        <a:alpha val="43137"/>
                      </a:srgbClr>
                    </a:outerShdw>
                  </a:effectLst>
                  <a:latin typeface="+mj-lt"/>
                </a:endParaRPr>
              </a:p>
            </p:txBody>
          </p:sp>
          <p:sp>
            <p:nvSpPr>
              <p:cNvPr id="45" name="Retângulo 44"/>
              <p:cNvSpPr/>
              <p:nvPr/>
            </p:nvSpPr>
            <p:spPr bwMode="auto">
              <a:xfrm>
                <a:off x="6296424" y="4038701"/>
                <a:ext cx="900000" cy="576064"/>
              </a:xfrm>
              <a:prstGeom prst="rect">
                <a:avLst/>
              </a:prstGeom>
              <a:solidFill>
                <a:srgbClr val="FFFF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s-PE" sz="1600">
                    <a:solidFill>
                      <a:schemeClr val="accent6">
                        <a:lumMod val="50000"/>
                      </a:schemeClr>
                    </a:solidFill>
                    <a:effectLst>
                      <a:outerShdw blurRad="38100" dist="38100" dir="2700000" algn="tl">
                        <a:srgbClr val="000000">
                          <a:alpha val="43137"/>
                        </a:srgbClr>
                      </a:outerShdw>
                    </a:effectLst>
                    <a:latin typeface="+mj-lt"/>
                  </a:rPr>
                  <a:t>Sem. 4</a:t>
                </a:r>
                <a:endParaRPr lang="es-PE" sz="1600" dirty="0">
                  <a:solidFill>
                    <a:schemeClr val="accent6">
                      <a:lumMod val="50000"/>
                    </a:schemeClr>
                  </a:solidFill>
                  <a:effectLst>
                    <a:outerShdw blurRad="38100" dist="38100" dir="2700000" algn="tl">
                      <a:srgbClr val="000000">
                        <a:alpha val="43137"/>
                      </a:srgbClr>
                    </a:outerShdw>
                  </a:effectLst>
                  <a:latin typeface="+mj-lt"/>
                </a:endParaRPr>
              </a:p>
            </p:txBody>
          </p:sp>
          <p:sp>
            <p:nvSpPr>
              <p:cNvPr id="46" name="Título 1"/>
              <p:cNvSpPr txBox="1">
                <a:spLocks/>
              </p:cNvSpPr>
              <p:nvPr/>
            </p:nvSpPr>
            <p:spPr>
              <a:xfrm>
                <a:off x="1656006" y="3685968"/>
                <a:ext cx="5804247" cy="360040"/>
              </a:xfrm>
              <a:prstGeom prst="rect">
                <a:avLst/>
              </a:prstGeom>
            </p:spPr>
            <p:txBody>
              <a:bodyPr vert="horz" anchor="ctr"/>
              <a:lstStyle>
                <a:defPPr>
                  <a:defRPr lang="en-US"/>
                </a:defPPr>
                <a:lvl1pPr marL="0" marR="0" lvl="0" indent="0" algn="ctr" defTabSz="457200" eaLnBrk="1" latinLnBrk="0" hangingPunct="1">
                  <a:lnSpc>
                    <a:spcPct val="100000"/>
                  </a:lnSpc>
                  <a:buClrTx/>
                  <a:buSzTx/>
                  <a:buFontTx/>
                  <a:buNone/>
                  <a:tabLst/>
                  <a:defRPr kumimoji="0" sz="1800" b="1" i="0" u="none" strike="noStrike" cap="none" spc="0" normalizeH="0" baseline="0">
                    <a:ln>
                      <a:noFill/>
                    </a:ln>
                    <a:solidFill>
                      <a:srgbClr val="919194">
                        <a:lumMod val="75000"/>
                      </a:srgbClr>
                    </a:solidFill>
                    <a:effectLst/>
                    <a:uLnTx/>
                    <a:uFillTx/>
                    <a:latin typeface="Calibri"/>
                    <a:ea typeface="+mj-ea"/>
                    <a:cs typeface="+mj-cs"/>
                  </a:defRPr>
                </a:lvl1pPr>
                <a:lvl2pPr algn="ctr" defTabSz="457200">
                  <a:defRPr sz="4400">
                    <a:latin typeface="Calibri" pitchFamily="34" charset="0"/>
                  </a:defRPr>
                </a:lvl2pPr>
                <a:lvl3pPr algn="ctr" defTabSz="457200">
                  <a:defRPr sz="4400">
                    <a:latin typeface="Calibri" pitchFamily="34" charset="0"/>
                  </a:defRPr>
                </a:lvl3pPr>
                <a:lvl4pPr algn="ctr" defTabSz="457200">
                  <a:defRPr sz="4400">
                    <a:latin typeface="Calibri" pitchFamily="34" charset="0"/>
                  </a:defRPr>
                </a:lvl4pPr>
                <a:lvl5pPr algn="ctr" defTabSz="457200">
                  <a:defRPr sz="4400">
                    <a:latin typeface="Calibri" pitchFamily="34" charset="0"/>
                  </a:defRPr>
                </a:lvl5pPr>
                <a:lvl6pPr marL="457200" algn="ctr" defTabSz="457200" fontAlgn="base">
                  <a:spcBef>
                    <a:spcPct val="0"/>
                  </a:spcBef>
                  <a:spcAft>
                    <a:spcPct val="0"/>
                  </a:spcAft>
                  <a:defRPr sz="4400">
                    <a:latin typeface="Calibri" pitchFamily="34" charset="0"/>
                  </a:defRPr>
                </a:lvl6pPr>
                <a:lvl7pPr marL="914400" algn="ctr" defTabSz="457200" fontAlgn="base">
                  <a:spcBef>
                    <a:spcPct val="0"/>
                  </a:spcBef>
                  <a:spcAft>
                    <a:spcPct val="0"/>
                  </a:spcAft>
                  <a:defRPr sz="4400">
                    <a:latin typeface="Calibri" pitchFamily="34" charset="0"/>
                  </a:defRPr>
                </a:lvl7pPr>
                <a:lvl8pPr marL="1371600" algn="ctr" defTabSz="457200" fontAlgn="base">
                  <a:spcBef>
                    <a:spcPct val="0"/>
                  </a:spcBef>
                  <a:spcAft>
                    <a:spcPct val="0"/>
                  </a:spcAft>
                  <a:defRPr sz="4400">
                    <a:latin typeface="Calibri" pitchFamily="34" charset="0"/>
                  </a:defRPr>
                </a:lvl8pPr>
                <a:lvl9pPr marL="1828800" algn="ctr" defTabSz="457200" fontAlgn="base">
                  <a:spcBef>
                    <a:spcPct val="0"/>
                  </a:spcBef>
                  <a:spcAft>
                    <a:spcPct val="0"/>
                  </a:spcAft>
                  <a:defRPr sz="4400">
                    <a:latin typeface="Calibri" pitchFamily="34" charset="0"/>
                  </a:defRPr>
                </a:lvl9pPr>
              </a:lstStyle>
              <a:p>
                <a:r>
                  <a:rPr lang="es-PE">
                    <a:latin typeface="+mj-lt"/>
                  </a:rPr>
                  <a:t>Detalle y Programación semanal</a:t>
                </a:r>
                <a:endParaRPr lang="es-PE" dirty="0">
                  <a:latin typeface="+mj-lt"/>
                </a:endParaRPr>
              </a:p>
            </p:txBody>
          </p:sp>
          <p:cxnSp>
            <p:nvCxnSpPr>
              <p:cNvPr id="47" name="Conector reto 46"/>
              <p:cNvCxnSpPr/>
              <p:nvPr/>
            </p:nvCxnSpPr>
            <p:spPr bwMode="auto">
              <a:xfrm flipH="1">
                <a:off x="1910406" y="4033129"/>
                <a:ext cx="1692000" cy="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48" name="Conector reto 47"/>
              <p:cNvCxnSpPr/>
              <p:nvPr/>
            </p:nvCxnSpPr>
            <p:spPr bwMode="auto">
              <a:xfrm flipH="1">
                <a:off x="1910406" y="4621303"/>
                <a:ext cx="1692000" cy="0"/>
              </a:xfrm>
              <a:prstGeom prst="line">
                <a:avLst/>
              </a:prstGeom>
              <a:solidFill>
                <a:schemeClr val="accent1"/>
              </a:solidFill>
              <a:ln w="9525" cap="flat" cmpd="sng" algn="ctr">
                <a:solidFill>
                  <a:schemeClr val="tx1"/>
                </a:solidFill>
                <a:prstDash val="dash"/>
                <a:round/>
                <a:headEnd type="none" w="med" len="med"/>
                <a:tailEnd type="none" w="med" len="med"/>
              </a:ln>
              <a:effectLst/>
            </p:spPr>
          </p:cxnSp>
        </p:grpSp>
        <p:grpSp>
          <p:nvGrpSpPr>
            <p:cNvPr id="21" name="Grupo 20"/>
            <p:cNvGrpSpPr/>
            <p:nvPr/>
          </p:nvGrpSpPr>
          <p:grpSpPr>
            <a:xfrm>
              <a:off x="3710582" y="4344621"/>
              <a:ext cx="5308833" cy="936104"/>
              <a:chOff x="1910406" y="5301208"/>
              <a:chExt cx="5308833" cy="936104"/>
            </a:xfrm>
          </p:grpSpPr>
          <p:sp>
            <p:nvSpPr>
              <p:cNvPr id="38" name="Retângulo 37"/>
              <p:cNvSpPr/>
              <p:nvPr/>
            </p:nvSpPr>
            <p:spPr bwMode="auto">
              <a:xfrm>
                <a:off x="4044989" y="5661248"/>
                <a:ext cx="3174250" cy="576064"/>
              </a:xfrm>
              <a:prstGeom prst="rect">
                <a:avLst/>
              </a:prstGeom>
              <a:pattFill prst="dkVert">
                <a:fgClr>
                  <a:schemeClr val="bg1">
                    <a:lumMod val="65000"/>
                  </a:schemeClr>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s-PE" b="1" i="1">
                    <a:solidFill>
                      <a:schemeClr val="bg2">
                        <a:lumMod val="25000"/>
                      </a:schemeClr>
                    </a:solidFill>
                    <a:effectLst>
                      <a:outerShdw blurRad="38100" dist="38100" dir="2700000" algn="tl">
                        <a:srgbClr val="000000">
                          <a:alpha val="43137"/>
                        </a:srgbClr>
                      </a:outerShdw>
                    </a:effectLst>
                    <a:latin typeface="+mj-lt"/>
                  </a:rPr>
                  <a:t>Día </a:t>
                </a:r>
                <a:r>
                  <a:rPr kumimoji="0" lang="es-PE" sz="1600" b="1" i="1" u="none" strike="noStrike" cap="none" normalizeH="0" baseline="0">
                    <a:ln>
                      <a:noFill/>
                    </a:ln>
                    <a:solidFill>
                      <a:schemeClr val="bg2">
                        <a:lumMod val="50000"/>
                      </a:schemeClr>
                    </a:solidFill>
                    <a:effectLst/>
                    <a:latin typeface="+mj-lt"/>
                  </a:rPr>
                  <a:t>a</a:t>
                </a:r>
                <a:r>
                  <a:rPr kumimoji="0" lang="es-PE" sz="1600" b="1" i="1" u="none" strike="noStrike" cap="none" normalizeH="0">
                    <a:ln>
                      <a:noFill/>
                    </a:ln>
                    <a:solidFill>
                      <a:schemeClr val="bg2">
                        <a:lumMod val="50000"/>
                      </a:schemeClr>
                    </a:solidFill>
                    <a:effectLst/>
                    <a:latin typeface="+mj-lt"/>
                  </a:rPr>
                  <a:t> </a:t>
                </a:r>
                <a:r>
                  <a:rPr lang="es-PE" b="1" i="1">
                    <a:solidFill>
                      <a:schemeClr val="bg2">
                        <a:lumMod val="25000"/>
                      </a:schemeClr>
                    </a:solidFill>
                    <a:effectLst>
                      <a:outerShdw blurRad="38100" dist="38100" dir="2700000" algn="tl">
                        <a:srgbClr val="000000">
                          <a:alpha val="43137"/>
                        </a:srgbClr>
                      </a:outerShdw>
                    </a:effectLst>
                    <a:latin typeface="+mj-lt"/>
                  </a:rPr>
                  <a:t>día</a:t>
                </a:r>
                <a:endParaRPr lang="es-PE" b="1" i="1" dirty="0">
                  <a:solidFill>
                    <a:schemeClr val="bg2">
                      <a:lumMod val="25000"/>
                    </a:schemeClr>
                  </a:solidFill>
                  <a:effectLst>
                    <a:outerShdw blurRad="38100" dist="38100" dir="2700000" algn="tl">
                      <a:srgbClr val="000000">
                        <a:alpha val="43137"/>
                      </a:srgbClr>
                    </a:outerShdw>
                  </a:effectLst>
                  <a:latin typeface="+mj-lt"/>
                </a:endParaRPr>
              </a:p>
            </p:txBody>
          </p:sp>
          <p:sp>
            <p:nvSpPr>
              <p:cNvPr id="39" name="Título 1"/>
              <p:cNvSpPr txBox="1">
                <a:spLocks/>
              </p:cNvSpPr>
              <p:nvPr/>
            </p:nvSpPr>
            <p:spPr>
              <a:xfrm>
                <a:off x="4204515" y="5301208"/>
                <a:ext cx="2885491" cy="360040"/>
              </a:xfrm>
              <a:prstGeom prst="rect">
                <a:avLst/>
              </a:prstGeom>
            </p:spPr>
            <p:txBody>
              <a:bodyPr vert="horz" lIns="0" rIns="0" anchor="ctr"/>
              <a:lstStyle>
                <a:defPPr>
                  <a:defRPr lang="en-US"/>
                </a:defPPr>
                <a:lvl1pPr marL="0" marR="0" lvl="0" indent="0" algn="ctr" defTabSz="457200" eaLnBrk="1" latinLnBrk="0" hangingPunct="1">
                  <a:lnSpc>
                    <a:spcPct val="100000"/>
                  </a:lnSpc>
                  <a:buClrTx/>
                  <a:buSzTx/>
                  <a:buFontTx/>
                  <a:buNone/>
                  <a:tabLst/>
                  <a:defRPr kumimoji="0" sz="1800" b="1" i="0" u="none" strike="noStrike" cap="none" spc="0" normalizeH="0" baseline="0">
                    <a:ln>
                      <a:noFill/>
                    </a:ln>
                    <a:solidFill>
                      <a:srgbClr val="919194">
                        <a:lumMod val="75000"/>
                      </a:srgbClr>
                    </a:solidFill>
                    <a:effectLst/>
                    <a:uLnTx/>
                    <a:uFillTx/>
                    <a:latin typeface="Calibri"/>
                    <a:ea typeface="+mj-ea"/>
                    <a:cs typeface="+mj-cs"/>
                  </a:defRPr>
                </a:lvl1pPr>
                <a:lvl2pPr algn="ctr" defTabSz="457200">
                  <a:defRPr sz="4400">
                    <a:latin typeface="Calibri" pitchFamily="34" charset="0"/>
                  </a:defRPr>
                </a:lvl2pPr>
                <a:lvl3pPr algn="ctr" defTabSz="457200">
                  <a:defRPr sz="4400">
                    <a:latin typeface="Calibri" pitchFamily="34" charset="0"/>
                  </a:defRPr>
                </a:lvl3pPr>
                <a:lvl4pPr algn="ctr" defTabSz="457200">
                  <a:defRPr sz="4400">
                    <a:latin typeface="Calibri" pitchFamily="34" charset="0"/>
                  </a:defRPr>
                </a:lvl4pPr>
                <a:lvl5pPr algn="ctr" defTabSz="457200">
                  <a:defRPr sz="4400">
                    <a:latin typeface="Calibri" pitchFamily="34" charset="0"/>
                  </a:defRPr>
                </a:lvl5pPr>
                <a:lvl6pPr marL="457200" algn="ctr" defTabSz="457200" fontAlgn="base">
                  <a:spcBef>
                    <a:spcPct val="0"/>
                  </a:spcBef>
                  <a:spcAft>
                    <a:spcPct val="0"/>
                  </a:spcAft>
                  <a:defRPr sz="4400">
                    <a:latin typeface="Calibri" pitchFamily="34" charset="0"/>
                  </a:defRPr>
                </a:lvl6pPr>
                <a:lvl7pPr marL="914400" algn="ctr" defTabSz="457200" fontAlgn="base">
                  <a:spcBef>
                    <a:spcPct val="0"/>
                  </a:spcBef>
                  <a:spcAft>
                    <a:spcPct val="0"/>
                  </a:spcAft>
                  <a:defRPr sz="4400">
                    <a:latin typeface="Calibri" pitchFamily="34" charset="0"/>
                  </a:defRPr>
                </a:lvl7pPr>
                <a:lvl8pPr marL="1371600" algn="ctr" defTabSz="457200" fontAlgn="base">
                  <a:spcBef>
                    <a:spcPct val="0"/>
                  </a:spcBef>
                  <a:spcAft>
                    <a:spcPct val="0"/>
                  </a:spcAft>
                  <a:defRPr sz="4400">
                    <a:latin typeface="Calibri" pitchFamily="34" charset="0"/>
                  </a:defRPr>
                </a:lvl8pPr>
                <a:lvl9pPr marL="1828800" algn="ctr" defTabSz="457200" fontAlgn="base">
                  <a:spcBef>
                    <a:spcPct val="0"/>
                  </a:spcBef>
                  <a:spcAft>
                    <a:spcPct val="0"/>
                  </a:spcAft>
                  <a:defRPr sz="4400">
                    <a:latin typeface="Calibri" pitchFamily="34" charset="0"/>
                  </a:defRPr>
                </a:lvl9pPr>
              </a:lstStyle>
              <a:p>
                <a:r>
                  <a:rPr lang="es-PE">
                    <a:latin typeface="+mj-lt"/>
                  </a:rPr>
                  <a:t>Ejecución diaria</a:t>
                </a:r>
                <a:endParaRPr lang="es-PE" dirty="0">
                  <a:latin typeface="+mj-lt"/>
                </a:endParaRPr>
              </a:p>
            </p:txBody>
          </p:sp>
          <p:cxnSp>
            <p:nvCxnSpPr>
              <p:cNvPr id="40" name="Conector reto 39"/>
              <p:cNvCxnSpPr/>
              <p:nvPr/>
            </p:nvCxnSpPr>
            <p:spPr bwMode="auto">
              <a:xfrm flipH="1">
                <a:off x="1910406" y="5661248"/>
                <a:ext cx="2592000" cy="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41" name="Conector reto 40"/>
              <p:cNvCxnSpPr/>
              <p:nvPr/>
            </p:nvCxnSpPr>
            <p:spPr bwMode="auto">
              <a:xfrm flipH="1">
                <a:off x="1910406" y="6237312"/>
                <a:ext cx="2592000" cy="0"/>
              </a:xfrm>
              <a:prstGeom prst="line">
                <a:avLst/>
              </a:prstGeom>
              <a:solidFill>
                <a:schemeClr val="accent1"/>
              </a:solidFill>
              <a:ln w="9525" cap="flat" cmpd="sng" algn="ctr">
                <a:solidFill>
                  <a:schemeClr val="tx1"/>
                </a:solidFill>
                <a:prstDash val="dash"/>
                <a:round/>
                <a:headEnd type="none" w="med" len="med"/>
                <a:tailEnd type="none" w="med" len="med"/>
              </a:ln>
              <a:effectLst/>
            </p:spPr>
          </p:cxnSp>
        </p:grpSp>
        <p:grpSp>
          <p:nvGrpSpPr>
            <p:cNvPr id="22" name="Grupo 21"/>
            <p:cNvGrpSpPr/>
            <p:nvPr/>
          </p:nvGrpSpPr>
          <p:grpSpPr>
            <a:xfrm>
              <a:off x="3710582" y="679270"/>
              <a:ext cx="5308832" cy="929047"/>
              <a:chOff x="1910406" y="915777"/>
              <a:chExt cx="5308832" cy="929047"/>
            </a:xfrm>
          </p:grpSpPr>
          <p:sp>
            <p:nvSpPr>
              <p:cNvPr id="34" name="Retângulo 33"/>
              <p:cNvSpPr/>
              <p:nvPr/>
            </p:nvSpPr>
            <p:spPr bwMode="auto">
              <a:xfrm>
                <a:off x="2195736" y="1268760"/>
                <a:ext cx="5020068" cy="576064"/>
              </a:xfrm>
              <a:prstGeom prst="rect">
                <a:avLst/>
              </a:prstGeom>
              <a:solidFill>
                <a:schemeClr val="tx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s-PE" sz="1600" b="0" i="1" u="none" strike="noStrike" cap="none" normalizeH="0" baseline="0">
                    <a:ln>
                      <a:noFill/>
                    </a:ln>
                    <a:solidFill>
                      <a:schemeClr val="bg1"/>
                    </a:solidFill>
                    <a:effectLst/>
                    <a:latin typeface="+mj-lt"/>
                  </a:rPr>
                  <a:t>1 Año (P1A)</a:t>
                </a:r>
                <a:endParaRPr kumimoji="0" lang="es-PE" sz="1600" b="0" i="1" u="none" strike="noStrike" cap="none" normalizeH="0" baseline="0" dirty="0">
                  <a:ln>
                    <a:noFill/>
                  </a:ln>
                  <a:solidFill>
                    <a:schemeClr val="bg1"/>
                  </a:solidFill>
                  <a:effectLst/>
                  <a:latin typeface="+mj-lt"/>
                </a:endParaRPr>
              </a:p>
            </p:txBody>
          </p:sp>
          <p:sp>
            <p:nvSpPr>
              <p:cNvPr id="35" name="Título 1"/>
              <p:cNvSpPr txBox="1">
                <a:spLocks/>
              </p:cNvSpPr>
              <p:nvPr/>
            </p:nvSpPr>
            <p:spPr>
              <a:xfrm>
                <a:off x="2195736" y="915777"/>
                <a:ext cx="5023502" cy="360040"/>
              </a:xfrm>
              <a:prstGeom prst="rect">
                <a:avLst/>
              </a:prstGeom>
            </p:spPr>
            <p:txBody>
              <a:bodyPr vert="horz" anchor="ctr"/>
              <a:lstStyle>
                <a:lvl1pPr algn="l" defTabSz="457200" rtl="0" fontAlgn="base">
                  <a:spcBef>
                    <a:spcPct val="0"/>
                  </a:spcBef>
                  <a:spcAft>
                    <a:spcPct val="0"/>
                  </a:spcAft>
                  <a:defRPr sz="2400" b="1" kern="1200">
                    <a:solidFill>
                      <a:schemeClr val="tx1">
                        <a:lumMod val="75000"/>
                      </a:schemeClr>
                    </a:solidFill>
                    <a:latin typeface="+mj-lt"/>
                    <a:ea typeface="+mj-ea"/>
                    <a:cs typeface="+mj-cs"/>
                  </a:defRPr>
                </a:lvl1pPr>
                <a:lvl2pPr algn="ctr" defTabSz="457200" rtl="0" fontAlgn="base">
                  <a:spcBef>
                    <a:spcPct val="0"/>
                  </a:spcBef>
                  <a:spcAft>
                    <a:spcPct val="0"/>
                  </a:spcAft>
                  <a:defRPr sz="4400">
                    <a:solidFill>
                      <a:schemeClr val="tx1"/>
                    </a:solidFill>
                    <a:latin typeface="Calibri" pitchFamily="34" charset="0"/>
                  </a:defRPr>
                </a:lvl2pPr>
                <a:lvl3pPr algn="ctr" defTabSz="457200" rtl="0" fontAlgn="base">
                  <a:spcBef>
                    <a:spcPct val="0"/>
                  </a:spcBef>
                  <a:spcAft>
                    <a:spcPct val="0"/>
                  </a:spcAft>
                  <a:defRPr sz="4400">
                    <a:solidFill>
                      <a:schemeClr val="tx1"/>
                    </a:solidFill>
                    <a:latin typeface="Calibri" pitchFamily="34" charset="0"/>
                  </a:defRPr>
                </a:lvl3pPr>
                <a:lvl4pPr algn="ctr" defTabSz="457200" rtl="0" fontAlgn="base">
                  <a:spcBef>
                    <a:spcPct val="0"/>
                  </a:spcBef>
                  <a:spcAft>
                    <a:spcPct val="0"/>
                  </a:spcAft>
                  <a:defRPr sz="4400">
                    <a:solidFill>
                      <a:schemeClr val="tx1"/>
                    </a:solidFill>
                    <a:latin typeface="Calibri" pitchFamily="34" charset="0"/>
                  </a:defRPr>
                </a:lvl4pPr>
                <a:lvl5pPr algn="ctr" defTabSz="457200" rtl="0" fontAlgn="base">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s-PE" sz="1800" b="1" i="0" u="none" strike="noStrike" kern="1200" cap="none" spc="0" normalizeH="0" baseline="0" noProof="0">
                    <a:ln>
                      <a:noFill/>
                    </a:ln>
                    <a:solidFill>
                      <a:srgbClr val="919194">
                        <a:lumMod val="75000"/>
                      </a:srgbClr>
                    </a:solidFill>
                    <a:effectLst/>
                    <a:uLnTx/>
                    <a:uFillTx/>
                  </a:rPr>
                  <a:t>Planificación de </a:t>
                </a:r>
                <a:r>
                  <a:rPr lang="es-PE" sz="1800" i="0">
                    <a:solidFill>
                      <a:srgbClr val="919194">
                        <a:lumMod val="75000"/>
                      </a:srgbClr>
                    </a:solidFill>
                  </a:rPr>
                  <a:t>largo plazo</a:t>
                </a:r>
                <a:endParaRPr kumimoji="0" lang="es-PE" b="1" i="0" u="none" strike="noStrike" kern="1200" cap="none" spc="0" normalizeH="0" baseline="0" noProof="0" dirty="0">
                  <a:ln>
                    <a:noFill/>
                  </a:ln>
                  <a:solidFill>
                    <a:srgbClr val="919194">
                      <a:lumMod val="75000"/>
                    </a:srgbClr>
                  </a:solidFill>
                  <a:effectLst/>
                  <a:uLnTx/>
                  <a:uFillTx/>
                </a:endParaRPr>
              </a:p>
            </p:txBody>
          </p:sp>
          <p:cxnSp>
            <p:nvCxnSpPr>
              <p:cNvPr id="36" name="Conector reto 35"/>
              <p:cNvCxnSpPr/>
              <p:nvPr/>
            </p:nvCxnSpPr>
            <p:spPr bwMode="auto">
              <a:xfrm flipH="1">
                <a:off x="1910406" y="1268760"/>
                <a:ext cx="933402" cy="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37" name="Conector reto 36"/>
              <p:cNvCxnSpPr/>
              <p:nvPr/>
            </p:nvCxnSpPr>
            <p:spPr bwMode="auto">
              <a:xfrm flipH="1">
                <a:off x="1910406" y="1844824"/>
                <a:ext cx="933402" cy="0"/>
              </a:xfrm>
              <a:prstGeom prst="line">
                <a:avLst/>
              </a:prstGeom>
              <a:solidFill>
                <a:schemeClr val="accent1"/>
              </a:solidFill>
              <a:ln w="9525" cap="flat" cmpd="sng" algn="ctr">
                <a:solidFill>
                  <a:schemeClr val="tx1"/>
                </a:solidFill>
                <a:prstDash val="dash"/>
                <a:round/>
                <a:headEnd type="none" w="med" len="med"/>
                <a:tailEnd type="none" w="med" len="med"/>
              </a:ln>
              <a:effectLst/>
            </p:spPr>
          </p:cxnSp>
        </p:grpSp>
        <p:sp>
          <p:nvSpPr>
            <p:cNvPr id="23" name="Seta em curva para a esquerda 22"/>
            <p:cNvSpPr/>
            <p:nvPr/>
          </p:nvSpPr>
          <p:spPr bwMode="auto">
            <a:xfrm>
              <a:off x="9108480" y="1299773"/>
              <a:ext cx="380001" cy="1165816"/>
            </a:xfrm>
            <a:prstGeom prst="curvedLeftArrow">
              <a:avLst/>
            </a:prstGeom>
            <a:noFill/>
            <a:ln w="19050">
              <a:solidFill>
                <a:schemeClr val="bg2">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s-PE" sz="2400" b="0" i="1" u="none" strike="noStrike" cap="none" normalizeH="0" baseline="0">
                <a:ln>
                  <a:noFill/>
                </a:ln>
                <a:solidFill>
                  <a:schemeClr val="tx1"/>
                </a:solidFill>
                <a:effectLst/>
                <a:latin typeface="+mj-lt"/>
              </a:endParaRPr>
            </a:p>
          </p:txBody>
        </p:sp>
        <p:sp>
          <p:nvSpPr>
            <p:cNvPr id="24" name="Seta em curva para a esquerda 23"/>
            <p:cNvSpPr/>
            <p:nvPr/>
          </p:nvSpPr>
          <p:spPr bwMode="auto">
            <a:xfrm>
              <a:off x="9115370" y="2566757"/>
              <a:ext cx="380001" cy="1165816"/>
            </a:xfrm>
            <a:prstGeom prst="curvedLeftArrow">
              <a:avLst/>
            </a:prstGeom>
            <a:noFill/>
            <a:ln w="19050">
              <a:solidFill>
                <a:schemeClr val="bg2">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s-PE" sz="2400" b="0" i="1" u="none" strike="noStrike" cap="none" normalizeH="0" baseline="0">
                <a:ln>
                  <a:noFill/>
                </a:ln>
                <a:solidFill>
                  <a:schemeClr val="tx1"/>
                </a:solidFill>
                <a:effectLst/>
                <a:latin typeface="+mj-lt"/>
              </a:endParaRPr>
            </a:p>
          </p:txBody>
        </p:sp>
        <p:sp>
          <p:nvSpPr>
            <p:cNvPr id="25" name="Seta em curva para a esquerda 24"/>
            <p:cNvSpPr/>
            <p:nvPr/>
          </p:nvSpPr>
          <p:spPr bwMode="auto">
            <a:xfrm>
              <a:off x="9135776" y="3825013"/>
              <a:ext cx="380001" cy="1165816"/>
            </a:xfrm>
            <a:prstGeom prst="curvedLeftArrow">
              <a:avLst/>
            </a:prstGeom>
            <a:noFill/>
            <a:ln w="19050">
              <a:solidFill>
                <a:schemeClr val="bg2">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s-PE" sz="2400" b="0" i="1" u="none" strike="noStrike" cap="none" normalizeH="0" baseline="0">
                <a:ln>
                  <a:noFill/>
                </a:ln>
                <a:solidFill>
                  <a:schemeClr val="tx1"/>
                </a:solidFill>
                <a:effectLst/>
                <a:latin typeface="+mj-lt"/>
              </a:endParaRPr>
            </a:p>
          </p:txBody>
        </p:sp>
        <p:sp>
          <p:nvSpPr>
            <p:cNvPr id="26" name="Seta em curva para a esquerda 25"/>
            <p:cNvSpPr/>
            <p:nvPr/>
          </p:nvSpPr>
          <p:spPr bwMode="auto">
            <a:xfrm flipH="1" flipV="1">
              <a:off x="3242223" y="3825013"/>
              <a:ext cx="380001" cy="1165816"/>
            </a:xfrm>
            <a:prstGeom prst="curvedLeftArrow">
              <a:avLst/>
            </a:prstGeom>
            <a:noFill/>
            <a:ln w="19050">
              <a:solidFill>
                <a:schemeClr val="bg2">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s-PE" sz="2400" b="0" i="1" u="none" strike="noStrike" cap="none" normalizeH="0" baseline="0">
                <a:ln>
                  <a:noFill/>
                </a:ln>
                <a:solidFill>
                  <a:schemeClr val="tx1"/>
                </a:solidFill>
                <a:effectLst/>
                <a:latin typeface="+mj-lt"/>
              </a:endParaRPr>
            </a:p>
          </p:txBody>
        </p:sp>
        <p:sp>
          <p:nvSpPr>
            <p:cNvPr id="27" name="Seta em curva para a esquerda 26"/>
            <p:cNvSpPr/>
            <p:nvPr/>
          </p:nvSpPr>
          <p:spPr bwMode="auto">
            <a:xfrm flipH="1" flipV="1">
              <a:off x="3131816" y="2566757"/>
              <a:ext cx="469424" cy="2425936"/>
            </a:xfrm>
            <a:prstGeom prst="curvedLeftArrow">
              <a:avLst/>
            </a:prstGeom>
            <a:noFill/>
            <a:ln w="19050">
              <a:solidFill>
                <a:schemeClr val="bg2">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s-PE" sz="2400" b="0" i="1" u="none" strike="noStrike" cap="none" normalizeH="0" baseline="0">
                <a:ln>
                  <a:noFill/>
                </a:ln>
                <a:solidFill>
                  <a:schemeClr val="tx1"/>
                </a:solidFill>
                <a:effectLst/>
                <a:latin typeface="+mj-lt"/>
              </a:endParaRPr>
            </a:p>
          </p:txBody>
        </p:sp>
        <p:sp>
          <p:nvSpPr>
            <p:cNvPr id="28" name="Seta em curva para a esquerda 27"/>
            <p:cNvSpPr/>
            <p:nvPr/>
          </p:nvSpPr>
          <p:spPr bwMode="auto">
            <a:xfrm flipH="1" flipV="1">
              <a:off x="3059808" y="1299773"/>
              <a:ext cx="541432" cy="3691056"/>
            </a:xfrm>
            <a:prstGeom prst="curvedLeftArrow">
              <a:avLst/>
            </a:prstGeom>
            <a:noFill/>
            <a:ln w="19050">
              <a:solidFill>
                <a:schemeClr val="bg2">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s-PE" sz="2400" b="0" i="1" u="none" strike="noStrike" cap="none" normalizeH="0" baseline="0">
                <a:ln>
                  <a:noFill/>
                </a:ln>
                <a:solidFill>
                  <a:schemeClr val="tx1"/>
                </a:solidFill>
                <a:effectLst/>
                <a:latin typeface="+mj-lt"/>
              </a:endParaRPr>
            </a:p>
          </p:txBody>
        </p:sp>
        <p:grpSp>
          <p:nvGrpSpPr>
            <p:cNvPr id="29" name="Grupo 28"/>
            <p:cNvGrpSpPr/>
            <p:nvPr/>
          </p:nvGrpSpPr>
          <p:grpSpPr>
            <a:xfrm>
              <a:off x="3669637" y="5409014"/>
              <a:ext cx="12883060" cy="859584"/>
              <a:chOff x="1869461" y="5453504"/>
              <a:chExt cx="12883060" cy="859584"/>
            </a:xfrm>
          </p:grpSpPr>
          <p:sp>
            <p:nvSpPr>
              <p:cNvPr id="30" name="Retângulo de cantos arredondados 29"/>
              <p:cNvSpPr/>
              <p:nvPr/>
            </p:nvSpPr>
            <p:spPr>
              <a:xfrm>
                <a:off x="1869461" y="5773088"/>
                <a:ext cx="12883060" cy="540000"/>
              </a:xfrm>
              <a:prstGeom prst="roundRect">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PE" sz="1400" b="1">
                    <a:solidFill>
                      <a:srgbClr val="000000"/>
                    </a:solidFill>
                  </a:rPr>
                  <a:t>RESULTADOS</a:t>
                </a:r>
                <a:endParaRPr lang="es-PE" sz="1400" b="1" dirty="0">
                  <a:solidFill>
                    <a:srgbClr val="000000"/>
                  </a:solidFill>
                </a:endParaRPr>
              </a:p>
            </p:txBody>
          </p:sp>
          <p:sp>
            <p:nvSpPr>
              <p:cNvPr id="31" name="Seta para baixo 30"/>
              <p:cNvSpPr/>
              <p:nvPr/>
            </p:nvSpPr>
            <p:spPr>
              <a:xfrm>
                <a:off x="4260664" y="5453504"/>
                <a:ext cx="432000" cy="252000"/>
              </a:xfrm>
              <a:prstGeom prst="downArrow">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sz="1400">
                  <a:solidFill>
                    <a:srgbClr val="000000"/>
                  </a:solidFill>
                </a:endParaRPr>
              </a:p>
            </p:txBody>
          </p:sp>
          <p:sp>
            <p:nvSpPr>
              <p:cNvPr id="32" name="Seta para baixo 31"/>
              <p:cNvSpPr/>
              <p:nvPr/>
            </p:nvSpPr>
            <p:spPr>
              <a:xfrm>
                <a:off x="5893521" y="5453504"/>
                <a:ext cx="432000" cy="252000"/>
              </a:xfrm>
              <a:prstGeom prst="downArrow">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sz="1400">
                  <a:solidFill>
                    <a:srgbClr val="000000"/>
                  </a:solidFill>
                </a:endParaRPr>
              </a:p>
            </p:txBody>
          </p:sp>
          <p:sp>
            <p:nvSpPr>
              <p:cNvPr id="33" name="Seta para baixo 32"/>
              <p:cNvSpPr/>
              <p:nvPr/>
            </p:nvSpPr>
            <p:spPr>
              <a:xfrm>
                <a:off x="2627808" y="5453504"/>
                <a:ext cx="432000" cy="252000"/>
              </a:xfrm>
              <a:prstGeom prst="downArrow">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PE" sz="1400">
                  <a:solidFill>
                    <a:srgbClr val="000000"/>
                  </a:solidFill>
                </a:endParaRPr>
              </a:p>
            </p:txBody>
          </p:sp>
        </p:grpSp>
      </p:grpSp>
      <p:sp>
        <p:nvSpPr>
          <p:cNvPr id="53" name="TextBox 14"/>
          <p:cNvSpPr txBox="1"/>
          <p:nvPr/>
        </p:nvSpPr>
        <p:spPr>
          <a:xfrm>
            <a:off x="5713351" y="4819077"/>
            <a:ext cx="5717747"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Arial" pitchFamily="34" charset="0"/>
              <a:buChar char="•"/>
            </a:pPr>
            <a:r>
              <a:rPr lang="es-PE" sz="1600">
                <a:latin typeface="+mj-lt"/>
                <a:cs typeface="Arial" pitchFamily="34" charset="0"/>
              </a:rPr>
              <a:t> </a:t>
            </a:r>
            <a:r>
              <a:rPr lang="es-PE" sz="1600" u="sng">
                <a:latin typeface="+mj-lt"/>
                <a:cs typeface="Arial" pitchFamily="34" charset="0"/>
              </a:rPr>
              <a:t>Reunión Diaria de Mantenimiento y Producción </a:t>
            </a:r>
            <a:r>
              <a:rPr lang="es-PE" sz="1600">
                <a:latin typeface="+mj-lt"/>
                <a:cs typeface="Arial" pitchFamily="34" charset="0"/>
              </a:rPr>
              <a:t>(Mantenimiento     </a:t>
            </a:r>
          </a:p>
          <a:p>
            <a:r>
              <a:rPr lang="es-PE" sz="1600">
                <a:latin typeface="+mj-lt"/>
                <a:cs typeface="Arial" pitchFamily="34" charset="0"/>
              </a:rPr>
              <a:t>   Rituales de Gestión)</a:t>
            </a:r>
          </a:p>
          <a:p>
            <a:r>
              <a:rPr lang="es-PE" sz="1600">
                <a:latin typeface="+mj-lt"/>
                <a:cs typeface="Arial" pitchFamily="34" charset="0"/>
              </a:rPr>
              <a:t>   Ej: % de cumplimiento por tipo de actividad.</a:t>
            </a:r>
            <a:endParaRPr lang="es-PE" sz="1600" dirty="0">
              <a:latin typeface="+mj-lt"/>
              <a:cs typeface="Arial" pitchFamily="34" charset="0"/>
            </a:endParaRPr>
          </a:p>
        </p:txBody>
      </p:sp>
      <p:sp>
        <p:nvSpPr>
          <p:cNvPr id="54" name="TextBox 15"/>
          <p:cNvSpPr txBox="1"/>
          <p:nvPr/>
        </p:nvSpPr>
        <p:spPr>
          <a:xfrm>
            <a:off x="5713351" y="3622121"/>
            <a:ext cx="6045060" cy="107721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Arial" pitchFamily="34" charset="0"/>
              <a:buChar char="•"/>
            </a:pPr>
            <a:r>
              <a:rPr lang="es-PE" sz="1600" dirty="0">
                <a:latin typeface="+mj-lt"/>
                <a:cs typeface="Arial" pitchFamily="34" charset="0"/>
              </a:rPr>
              <a:t> </a:t>
            </a:r>
            <a:r>
              <a:rPr lang="es-PE" sz="1600" u="sng" dirty="0">
                <a:cs typeface="Arial" pitchFamily="34" charset="0"/>
              </a:rPr>
              <a:t>Reunión de validación de la Programación Semanal </a:t>
            </a:r>
            <a:r>
              <a:rPr lang="es-PE" sz="1600" dirty="0" smtClean="0">
                <a:cs typeface="Arial" pitchFamily="34" charset="0"/>
              </a:rPr>
              <a:t>(</a:t>
            </a:r>
            <a:endParaRPr lang="es-PE" sz="1600" dirty="0">
              <a:cs typeface="Arial" pitchFamily="34" charset="0"/>
            </a:endParaRPr>
          </a:p>
          <a:p>
            <a:r>
              <a:rPr lang="es-PE" sz="1600" dirty="0">
                <a:cs typeface="Arial" pitchFamily="34" charset="0"/>
              </a:rPr>
              <a:t>   Reunión Semanal de Programación)</a:t>
            </a:r>
          </a:p>
          <a:p>
            <a:r>
              <a:rPr lang="es-PE" sz="1600" dirty="0">
                <a:cs typeface="Arial" pitchFamily="34" charset="0"/>
              </a:rPr>
              <a:t>   </a:t>
            </a:r>
            <a:r>
              <a:rPr lang="es-PE" sz="1600" dirty="0" err="1" smtClean="0">
                <a:cs typeface="Arial" pitchFamily="34" charset="0"/>
              </a:rPr>
              <a:t>Ej</a:t>
            </a:r>
            <a:r>
              <a:rPr lang="es-PE" sz="1600" dirty="0" err="1">
                <a:cs typeface="Arial" pitchFamily="34" charset="0"/>
              </a:rPr>
              <a:t>m</a:t>
            </a:r>
            <a:r>
              <a:rPr lang="es-PE" sz="1600" dirty="0" smtClean="0">
                <a:cs typeface="Arial" pitchFamily="34" charset="0"/>
              </a:rPr>
              <a:t>: </a:t>
            </a:r>
            <a:r>
              <a:rPr lang="es-PE" sz="1600" dirty="0" err="1">
                <a:cs typeface="Arial" pitchFamily="34" charset="0"/>
              </a:rPr>
              <a:t>Backlog</a:t>
            </a:r>
            <a:r>
              <a:rPr lang="es-PE" sz="1600" dirty="0">
                <a:cs typeface="Arial" pitchFamily="34" charset="0"/>
              </a:rPr>
              <a:t>, Cumplimiento de Planificación/Programación, etc.</a:t>
            </a:r>
          </a:p>
        </p:txBody>
      </p:sp>
      <p:sp>
        <p:nvSpPr>
          <p:cNvPr id="55" name="TextBox 16"/>
          <p:cNvSpPr txBox="1"/>
          <p:nvPr/>
        </p:nvSpPr>
        <p:spPr>
          <a:xfrm>
            <a:off x="5713351" y="2617600"/>
            <a:ext cx="5936782" cy="107721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Arial" pitchFamily="34" charset="0"/>
              <a:buChar char="•"/>
            </a:pPr>
            <a:r>
              <a:rPr lang="es-PE" sz="1600" dirty="0">
                <a:latin typeface="+mj-lt"/>
                <a:cs typeface="Arial" pitchFamily="34" charset="0"/>
              </a:rPr>
              <a:t> </a:t>
            </a:r>
            <a:r>
              <a:rPr lang="es-PE" sz="1600" dirty="0">
                <a:cs typeface="Arial" pitchFamily="34" charset="0"/>
              </a:rPr>
              <a:t> </a:t>
            </a:r>
            <a:r>
              <a:rPr lang="es-PE" sz="1600" u="sng" dirty="0">
                <a:cs typeface="Arial" pitchFamily="34" charset="0"/>
              </a:rPr>
              <a:t>Reunión mensual de validación del P3M </a:t>
            </a:r>
            <a:r>
              <a:rPr lang="es-PE" sz="1600" dirty="0" smtClean="0">
                <a:cs typeface="Arial" pitchFamily="34" charset="0"/>
              </a:rPr>
              <a:t>(Pauta </a:t>
            </a:r>
            <a:r>
              <a:rPr lang="es-PE" sz="1600" dirty="0">
                <a:cs typeface="Arial" pitchFamily="34" charset="0"/>
              </a:rPr>
              <a:t>Reunión  P3M)</a:t>
            </a:r>
          </a:p>
          <a:p>
            <a:r>
              <a:rPr lang="es-PE" sz="1600" dirty="0">
                <a:cs typeface="Arial" pitchFamily="34" charset="0"/>
              </a:rPr>
              <a:t>    </a:t>
            </a:r>
            <a:r>
              <a:rPr lang="es-PE" sz="1600" dirty="0" err="1" smtClean="0">
                <a:cs typeface="Arial" pitchFamily="34" charset="0"/>
              </a:rPr>
              <a:t>Ej</a:t>
            </a:r>
            <a:r>
              <a:rPr lang="es-PE" sz="1600" dirty="0" err="1">
                <a:cs typeface="Arial" pitchFamily="34" charset="0"/>
              </a:rPr>
              <a:t>m</a:t>
            </a:r>
            <a:r>
              <a:rPr lang="es-PE" sz="1600" dirty="0" smtClean="0">
                <a:cs typeface="Arial" pitchFamily="34" charset="0"/>
              </a:rPr>
              <a:t>: </a:t>
            </a:r>
            <a:r>
              <a:rPr lang="es-PE" sz="1600" dirty="0">
                <a:cs typeface="Arial" pitchFamily="34" charset="0"/>
              </a:rPr>
              <a:t>Cumplimiento de Planificación,  Adherencia al P1A, etc.</a:t>
            </a:r>
          </a:p>
        </p:txBody>
      </p:sp>
      <p:sp>
        <p:nvSpPr>
          <p:cNvPr id="56" name="TextBox 17"/>
          <p:cNvSpPr txBox="1"/>
          <p:nvPr/>
        </p:nvSpPr>
        <p:spPr>
          <a:xfrm>
            <a:off x="5713351" y="1720655"/>
            <a:ext cx="6162249"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Arial" pitchFamily="34" charset="0"/>
              <a:buChar char="•"/>
            </a:pPr>
            <a:r>
              <a:rPr lang="es-PE" sz="1600" dirty="0">
                <a:latin typeface="+mj-lt"/>
                <a:cs typeface="Arial" pitchFamily="34" charset="0"/>
              </a:rPr>
              <a:t> </a:t>
            </a:r>
            <a:r>
              <a:rPr lang="es-PE" sz="1600" u="sng" dirty="0">
                <a:latin typeface="+mj-lt"/>
                <a:cs typeface="Arial" pitchFamily="34" charset="0"/>
              </a:rPr>
              <a:t>Reunión de validación del P1A </a:t>
            </a:r>
            <a:r>
              <a:rPr lang="es-PE" sz="1600" dirty="0" smtClean="0">
                <a:latin typeface="+mj-lt"/>
                <a:cs typeface="Arial" pitchFamily="34" charset="0"/>
              </a:rPr>
              <a:t>(Pauta </a:t>
            </a:r>
            <a:r>
              <a:rPr lang="es-PE" sz="1600" dirty="0">
                <a:latin typeface="+mj-lt"/>
                <a:cs typeface="Arial" pitchFamily="34" charset="0"/>
              </a:rPr>
              <a:t>Reunión  P1A)</a:t>
            </a:r>
          </a:p>
          <a:p>
            <a:r>
              <a:rPr lang="es-PE" sz="1600" dirty="0">
                <a:cs typeface="Arial" pitchFamily="34" charset="0"/>
              </a:rPr>
              <a:t>   </a:t>
            </a:r>
            <a:r>
              <a:rPr lang="es-PE" sz="1600" dirty="0" err="1" smtClean="0">
                <a:cs typeface="Arial" pitchFamily="34" charset="0"/>
              </a:rPr>
              <a:t>Ejm</a:t>
            </a:r>
            <a:r>
              <a:rPr lang="es-PE" sz="1600" dirty="0" smtClean="0">
                <a:cs typeface="Arial" pitchFamily="34" charset="0"/>
              </a:rPr>
              <a:t>: </a:t>
            </a:r>
            <a:r>
              <a:rPr lang="es-PE" sz="1600" dirty="0">
                <a:cs typeface="Arial" pitchFamily="34" charset="0"/>
              </a:rPr>
              <a:t>Cumplimiento de Planificación</a:t>
            </a:r>
          </a:p>
        </p:txBody>
      </p:sp>
      <p:cxnSp>
        <p:nvCxnSpPr>
          <p:cNvPr id="57" name="Straight Connector 18"/>
          <p:cNvCxnSpPr/>
          <p:nvPr/>
        </p:nvCxnSpPr>
        <p:spPr>
          <a:xfrm>
            <a:off x="5713351" y="2404463"/>
            <a:ext cx="5717747"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19"/>
          <p:cNvCxnSpPr/>
          <p:nvPr/>
        </p:nvCxnSpPr>
        <p:spPr>
          <a:xfrm>
            <a:off x="5713351" y="3552830"/>
            <a:ext cx="5717747"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20"/>
          <p:cNvCxnSpPr/>
          <p:nvPr/>
        </p:nvCxnSpPr>
        <p:spPr>
          <a:xfrm>
            <a:off x="5738056" y="4693277"/>
            <a:ext cx="5717747"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24"/>
          <p:cNvCxnSpPr/>
          <p:nvPr/>
        </p:nvCxnSpPr>
        <p:spPr>
          <a:xfrm>
            <a:off x="5713351" y="5572649"/>
            <a:ext cx="5717747"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1" name="Retângulo 60"/>
          <p:cNvSpPr/>
          <p:nvPr/>
        </p:nvSpPr>
        <p:spPr bwMode="auto">
          <a:xfrm>
            <a:off x="414501" y="1103237"/>
            <a:ext cx="5165175" cy="253455"/>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s-PE" sz="1600" b="1">
                <a:solidFill>
                  <a:schemeClr val="bg1"/>
                </a:solidFill>
              </a:rPr>
              <a:t>Ciclo:</a:t>
            </a:r>
            <a:endParaRPr lang="es-PE" sz="1600" b="1" dirty="0">
              <a:solidFill>
                <a:schemeClr val="bg1"/>
              </a:solidFill>
            </a:endParaRPr>
          </a:p>
        </p:txBody>
      </p:sp>
      <p:sp>
        <p:nvSpPr>
          <p:cNvPr id="62" name="Retângulo 61"/>
          <p:cNvSpPr/>
          <p:nvPr/>
        </p:nvSpPr>
        <p:spPr bwMode="auto">
          <a:xfrm>
            <a:off x="5732076" y="1101964"/>
            <a:ext cx="6026335" cy="253455"/>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s-PE" sz="1600" b="1">
                <a:solidFill>
                  <a:schemeClr val="bg1"/>
                </a:solidFill>
              </a:rPr>
              <a:t>Reunión de Rutina:</a:t>
            </a:r>
            <a:endParaRPr lang="es-PE" sz="1600" b="1" dirty="0">
              <a:solidFill>
                <a:schemeClr val="bg1"/>
              </a:solidFill>
            </a:endParaRPr>
          </a:p>
        </p:txBody>
      </p:sp>
      <p:sp>
        <p:nvSpPr>
          <p:cNvPr id="63" name="TextBox 17"/>
          <p:cNvSpPr txBox="1"/>
          <p:nvPr/>
        </p:nvSpPr>
        <p:spPr>
          <a:xfrm>
            <a:off x="5694576" y="1314255"/>
            <a:ext cx="6162249"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PE" sz="1600" b="1">
                <a:latin typeface="+mj-lt"/>
                <a:cs typeface="Arial" pitchFamily="34" charset="0"/>
              </a:rPr>
              <a:t>Se deben analizar los Indicadores relacionados:</a:t>
            </a:r>
            <a:endParaRPr lang="es-PE" sz="1600" b="1" dirty="0">
              <a:latin typeface="+mj-lt"/>
              <a:cs typeface="Arial" pitchFamily="34" charset="0"/>
            </a:endParaRPr>
          </a:p>
        </p:txBody>
      </p:sp>
    </p:spTree>
    <p:extLst>
      <p:ext uri="{BB962C8B-B14F-4D97-AF65-F5344CB8AC3E}">
        <p14:creationId xmlns:p14="http://schemas.microsoft.com/office/powerpoint/2010/main" val="2222647418"/>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517992"/>
          </a:xfrm>
          <a:solidFill>
            <a:schemeClr val="accent1"/>
          </a:solidFill>
          <a:ln>
            <a:solidFill>
              <a:schemeClr val="accent1"/>
            </a:solidFill>
          </a:ln>
        </p:spPr>
        <p:txBody>
          <a:bodyPr vert="horz" lIns="91440" tIns="45720" rIns="91440" bIns="45720" rtlCol="0" anchor="ctr">
            <a:normAutofit fontScale="90000"/>
          </a:bodyPr>
          <a:lstStyle/>
          <a:p>
            <a:pPr algn="ctr"/>
            <a:r>
              <a:rPr lang="es-PE" dirty="0">
                <a:solidFill>
                  <a:schemeClr val="bg1"/>
                </a:solidFill>
              </a:rPr>
              <a:t>Programación</a:t>
            </a:r>
          </a:p>
        </p:txBody>
      </p:sp>
      <p:sp>
        <p:nvSpPr>
          <p:cNvPr id="4" name="Espaço Reservado para Número de Slide 3"/>
          <p:cNvSpPr>
            <a:spLocks noGrp="1"/>
          </p:cNvSpPr>
          <p:nvPr>
            <p:ph type="sldNum" sz="quarter" idx="10"/>
          </p:nvPr>
        </p:nvSpPr>
        <p:spPr/>
        <p:txBody>
          <a:bodyPr/>
          <a:lstStyle/>
          <a:p>
            <a:pPr>
              <a:defRPr/>
            </a:pPr>
            <a:fld id="{919E0C59-1A2E-4EFD-A87A-8017567941EF}" type="slidenum">
              <a:rPr lang="en-GB" altLang="en-US" smtClean="0">
                <a:solidFill>
                  <a:srgbClr val="FFFFFF"/>
                </a:solidFill>
              </a:rPr>
              <a:pPr>
                <a:defRPr/>
              </a:pPr>
              <a:t>121</a:t>
            </a:fld>
            <a:endParaRPr lang="en-GB" altLang="en-US">
              <a:solidFill>
                <a:srgbClr val="FFFFFF"/>
              </a:solidFill>
            </a:endParaRPr>
          </a:p>
        </p:txBody>
      </p:sp>
      <p:sp>
        <p:nvSpPr>
          <p:cNvPr id="5" name="Espaço Reservado para Texto 4"/>
          <p:cNvSpPr>
            <a:spLocks noGrp="1"/>
          </p:cNvSpPr>
          <p:nvPr>
            <p:ph type="body" sz="quarter" idx="11"/>
          </p:nvPr>
        </p:nvSpPr>
        <p:spPr>
          <a:xfrm>
            <a:off x="501879" y="751513"/>
            <a:ext cx="11520000" cy="419101"/>
          </a:xfrm>
        </p:spPr>
        <p:txBody>
          <a:bodyPr>
            <a:noAutofit/>
          </a:bodyPr>
          <a:lstStyle/>
          <a:p>
            <a:r>
              <a:rPr lang="es-ES_tradnl" sz="1800" dirty="0"/>
              <a:t>Es el proceso de definir, en conjunto con la Producción, cuando se ejecutarán las actividades dentro de los próximos 7 días.</a:t>
            </a:r>
          </a:p>
        </p:txBody>
      </p:sp>
      <p:graphicFrame>
        <p:nvGraphicFramePr>
          <p:cNvPr id="61" name="Tabela 60"/>
          <p:cNvGraphicFramePr>
            <a:graphicFrameLocks noGrp="1"/>
          </p:cNvGraphicFramePr>
          <p:nvPr>
            <p:extLst/>
          </p:nvPr>
        </p:nvGraphicFramePr>
        <p:xfrm>
          <a:off x="648120" y="1826751"/>
          <a:ext cx="10713098" cy="4216937"/>
        </p:xfrm>
        <a:graphic>
          <a:graphicData uri="http://schemas.openxmlformats.org/drawingml/2006/table">
            <a:tbl>
              <a:tblPr firstRow="1" bandRow="1"/>
              <a:tblGrid>
                <a:gridCol w="1620000">
                  <a:extLst>
                    <a:ext uri="{9D8B030D-6E8A-4147-A177-3AD203B41FA5}">
                      <a16:colId xmlns:a16="http://schemas.microsoft.com/office/drawing/2014/main" val="20000"/>
                    </a:ext>
                  </a:extLst>
                </a:gridCol>
                <a:gridCol w="1620000">
                  <a:extLst>
                    <a:ext uri="{9D8B030D-6E8A-4147-A177-3AD203B41FA5}">
                      <a16:colId xmlns:a16="http://schemas.microsoft.com/office/drawing/2014/main" val="20001"/>
                    </a:ext>
                  </a:extLst>
                </a:gridCol>
                <a:gridCol w="496298">
                  <a:extLst>
                    <a:ext uri="{9D8B030D-6E8A-4147-A177-3AD203B41FA5}">
                      <a16:colId xmlns:a16="http://schemas.microsoft.com/office/drawing/2014/main" val="20002"/>
                    </a:ext>
                  </a:extLst>
                </a:gridCol>
                <a:gridCol w="3240000">
                  <a:extLst>
                    <a:ext uri="{9D8B030D-6E8A-4147-A177-3AD203B41FA5}">
                      <a16:colId xmlns:a16="http://schemas.microsoft.com/office/drawing/2014/main" val="20003"/>
                    </a:ext>
                  </a:extLst>
                </a:gridCol>
                <a:gridCol w="496800">
                  <a:extLst>
                    <a:ext uri="{9D8B030D-6E8A-4147-A177-3AD203B41FA5}">
                      <a16:colId xmlns:a16="http://schemas.microsoft.com/office/drawing/2014/main" val="20004"/>
                    </a:ext>
                  </a:extLst>
                </a:gridCol>
                <a:gridCol w="1620000">
                  <a:extLst>
                    <a:ext uri="{9D8B030D-6E8A-4147-A177-3AD203B41FA5}">
                      <a16:colId xmlns:a16="http://schemas.microsoft.com/office/drawing/2014/main" val="20005"/>
                    </a:ext>
                  </a:extLst>
                </a:gridCol>
                <a:gridCol w="1620000">
                  <a:extLst>
                    <a:ext uri="{9D8B030D-6E8A-4147-A177-3AD203B41FA5}">
                      <a16:colId xmlns:a16="http://schemas.microsoft.com/office/drawing/2014/main" val="20006"/>
                    </a:ext>
                  </a:extLst>
                </a:gridCol>
              </a:tblGrid>
              <a:tr h="287250">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s-ES_tradnl" sz="1200" noProof="0" dirty="0">
                          <a:latin typeface="+mj-lt"/>
                        </a:rPr>
                        <a:t>PROVEEDOR</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1">
                        <a:lumMod val="50000"/>
                      </a:schemeClr>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s-ES_tradnl" sz="1200" noProof="0" dirty="0">
                          <a:latin typeface="+mj-lt"/>
                        </a:rPr>
                        <a:t>ENTRADA</a:t>
                      </a: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1">
                        <a:lumMod val="50000"/>
                      </a:schemeClr>
                    </a:solidFill>
                  </a:tcPr>
                </a:tc>
                <a:tc>
                  <a:txBody>
                    <a:bodyPr/>
                    <a:lstStyle/>
                    <a:p>
                      <a:pPr algn="ctr"/>
                      <a:endParaRPr lang="es-ES_tradnl" sz="1000" noProof="0">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ES_tradnl" sz="1800" b="1" noProof="0" dirty="0">
                          <a:solidFill>
                            <a:schemeClr val="bg1"/>
                          </a:solidFill>
                          <a:latin typeface="+mj-lt"/>
                        </a:rPr>
                        <a:t>PROCESO</a:t>
                      </a: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endParaRPr lang="es-ES_tradnl" sz="1000" b="1" noProof="0" dirty="0">
                        <a:solidFill>
                          <a:schemeClr val="bg1"/>
                        </a:solidFill>
                        <a:latin typeface="+mj-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s-ES_tradnl" sz="1200" noProof="0">
                          <a:latin typeface="+mj-lt"/>
                        </a:rPr>
                        <a:t>SALIDA</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s-ES_tradnl" sz="1200" noProof="0" dirty="0">
                          <a:latin typeface="+mj-lt"/>
                        </a:rPr>
                        <a:t>CLIENTE</a:t>
                      </a:r>
                    </a:p>
                  </a:txBody>
                  <a:tcPr anchor="ct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0000"/>
                  </a:ext>
                </a:extLst>
              </a:tr>
              <a:tr h="406937">
                <a:tc rowSpan="2">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indent="0" eaLnBrk="0" hangingPunct="0">
                        <a:buFontTx/>
                        <a:buNone/>
                      </a:pPr>
                      <a:r>
                        <a:rPr lang="es-ES_tradnl" sz="1400" noProof="0" dirty="0">
                          <a:solidFill>
                            <a:schemeClr val="tx1">
                              <a:lumMod val="50000"/>
                            </a:schemeClr>
                          </a:solidFill>
                          <a:latin typeface="+mj-lt"/>
                        </a:rPr>
                        <a:t>Mantenimiento</a:t>
                      </a:r>
                      <a:r>
                        <a:rPr lang="es-ES_tradnl" sz="1400" baseline="0" noProof="0" dirty="0">
                          <a:solidFill>
                            <a:schemeClr val="tx1">
                              <a:lumMod val="50000"/>
                            </a:schemeClr>
                          </a:solidFill>
                          <a:latin typeface="+mj-lt"/>
                        </a:rPr>
                        <a:t> (</a:t>
                      </a:r>
                      <a:r>
                        <a:rPr lang="es-ES_tradnl" sz="1400" baseline="0" noProof="0" dirty="0" err="1">
                          <a:solidFill>
                            <a:schemeClr val="tx1">
                              <a:lumMod val="50000"/>
                            </a:schemeClr>
                          </a:solidFill>
                          <a:latin typeface="+mj-lt"/>
                        </a:rPr>
                        <a:t>PCM</a:t>
                      </a:r>
                      <a:r>
                        <a:rPr lang="es-ES_tradnl" sz="1400" baseline="0" noProof="0" dirty="0">
                          <a:solidFill>
                            <a:schemeClr val="tx1">
                              <a:lumMod val="50000"/>
                            </a:schemeClr>
                          </a:solidFill>
                          <a:latin typeface="+mj-lt"/>
                        </a:rPr>
                        <a:t>)</a:t>
                      </a:r>
                      <a:endParaRPr lang="es-ES_tradnl" sz="1400" noProof="0" dirty="0">
                        <a:solidFill>
                          <a:schemeClr val="tx1">
                            <a:lumMod val="50000"/>
                          </a:schemeClr>
                        </a:solidFill>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38100" cmpd="sng">
                      <a:solidFill>
                        <a:srgbClr val="FFFFFF"/>
                      </a:solid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l" defTabSz="914400" rtl="0" eaLnBrk="0" fontAlgn="auto" latinLnBrk="0" hangingPunct="0">
                        <a:lnSpc>
                          <a:spcPct val="100000"/>
                        </a:lnSpc>
                        <a:spcBef>
                          <a:spcPts val="0"/>
                        </a:spcBef>
                        <a:spcAft>
                          <a:spcPts val="0"/>
                        </a:spcAft>
                        <a:buClrTx/>
                        <a:buSzTx/>
                        <a:buFontTx/>
                        <a:buNone/>
                        <a:tabLst/>
                        <a:defRPr/>
                      </a:pPr>
                      <a:r>
                        <a:rPr lang="es-ES_tradnl" sz="1400" b="0" kern="1200" baseline="0" noProof="0" dirty="0">
                          <a:solidFill>
                            <a:schemeClr val="tx1">
                              <a:lumMod val="50000"/>
                            </a:schemeClr>
                          </a:solidFill>
                          <a:latin typeface="+mj-lt"/>
                          <a:ea typeface="+mn-ea"/>
                          <a:cs typeface="+mn-cs"/>
                        </a:rPr>
                        <a:t>Plan de mediano plazo (</a:t>
                      </a:r>
                      <a:r>
                        <a:rPr lang="es-ES_tradnl" sz="1400" b="0" kern="1200" baseline="0" noProof="0" dirty="0" err="1">
                          <a:solidFill>
                            <a:schemeClr val="tx1">
                              <a:lumMod val="50000"/>
                            </a:schemeClr>
                          </a:solidFill>
                          <a:latin typeface="+mj-lt"/>
                          <a:ea typeface="+mn-ea"/>
                          <a:cs typeface="+mn-cs"/>
                        </a:rPr>
                        <a:t>P3M</a:t>
                      </a:r>
                      <a:r>
                        <a:rPr lang="es-ES_tradnl" sz="1400" b="0" kern="1200" baseline="0" noProof="0" dirty="0">
                          <a:solidFill>
                            <a:schemeClr val="tx1">
                              <a:lumMod val="50000"/>
                            </a:schemeClr>
                          </a:solidFill>
                          <a:latin typeface="+mj-lt"/>
                          <a:ea typeface="+mn-ea"/>
                          <a:cs typeface="+mn-cs"/>
                        </a:rPr>
                        <a:t>)</a:t>
                      </a:r>
                    </a:p>
                  </a:txBody>
                  <a:tcPr anchor="ctr">
                    <a:lnL w="12700" cmpd="sng">
                      <a:solidFill>
                        <a:srgbClr val="FFFFFF"/>
                      </a:solidFill>
                    </a:lnL>
                    <a:lnR w="12700" cap="flat" cmpd="sng" algn="ctr">
                      <a:solidFill>
                        <a:srgbClr val="FFFFFF"/>
                      </a:solidFill>
                      <a:prstDash val="solid"/>
                      <a:round/>
                      <a:headEnd type="none" w="med" len="med"/>
                      <a:tailEnd type="none" w="med" len="med"/>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accent1">
                        <a:lumMod val="20000"/>
                        <a:lumOff val="80000"/>
                      </a:schemeClr>
                    </a:solidFill>
                  </a:tcPr>
                </a:tc>
                <a:tc>
                  <a:txBody>
                    <a:bodyPr/>
                    <a:lstStyle/>
                    <a:p>
                      <a:pPr marL="0" marR="0" indent="0" algn="l" defTabSz="914400" rtl="0" eaLnBrk="0" fontAlgn="auto" latinLnBrk="0" hangingPunct="0">
                        <a:lnSpc>
                          <a:spcPct val="100000"/>
                        </a:lnSpc>
                        <a:spcBef>
                          <a:spcPts val="0"/>
                        </a:spcBef>
                        <a:spcAft>
                          <a:spcPts val="0"/>
                        </a:spcAft>
                        <a:buClrTx/>
                        <a:buSzTx/>
                        <a:buFontTx/>
                        <a:buNone/>
                        <a:tabLst/>
                        <a:defRPr/>
                      </a:pPr>
                      <a:endParaRPr lang="es-ES_tradnl" sz="1100" b="1" kern="1200" noProof="0">
                        <a:solidFill>
                          <a:schemeClr val="tx1">
                            <a:lumMod val="50000"/>
                          </a:schemeClr>
                        </a:solidFill>
                        <a:latin typeface="+mj-lt"/>
                        <a:ea typeface="+mn-ea"/>
                        <a:cs typeface="+mn-cs"/>
                      </a:endParaRPr>
                    </a:p>
                  </a:txBody>
                  <a:tcP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rowSpan="6">
                  <a:txBody>
                    <a:bodyPr/>
                    <a:lstStyle/>
                    <a:p>
                      <a:pPr marL="0" marR="0" indent="0" algn="ctr" defTabSz="914400" rtl="0" eaLnBrk="0" fontAlgn="auto" latinLnBrk="0" hangingPunct="0">
                        <a:lnSpc>
                          <a:spcPct val="100000"/>
                        </a:lnSpc>
                        <a:spcBef>
                          <a:spcPts val="0"/>
                        </a:spcBef>
                        <a:spcAft>
                          <a:spcPts val="0"/>
                        </a:spcAft>
                        <a:buClrTx/>
                        <a:buSzTx/>
                        <a:buFontTx/>
                        <a:buNone/>
                        <a:tabLst/>
                        <a:defRPr/>
                      </a:pPr>
                      <a:r>
                        <a:rPr lang="es-ES_tradnl" sz="1800" b="1" kern="1200" noProof="0" dirty="0">
                          <a:solidFill>
                            <a:schemeClr val="tx1">
                              <a:lumMod val="50000"/>
                            </a:schemeClr>
                          </a:solidFill>
                          <a:latin typeface="+mj-lt"/>
                          <a:ea typeface="+mn-ea"/>
                          <a:cs typeface="+mn-cs"/>
                        </a:rPr>
                        <a:t>PROGRAMACIÓN</a:t>
                      </a:r>
                    </a:p>
                  </a:txBody>
                  <a:tcP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indent="0" algn="l" defTabSz="914400" rtl="0" eaLnBrk="0" fontAlgn="auto" latinLnBrk="0" hangingPunct="0">
                        <a:lnSpc>
                          <a:spcPct val="100000"/>
                        </a:lnSpc>
                        <a:spcBef>
                          <a:spcPts val="0"/>
                        </a:spcBef>
                        <a:spcAft>
                          <a:spcPts val="0"/>
                        </a:spcAft>
                        <a:buClrTx/>
                        <a:buSzTx/>
                        <a:buFontTx/>
                        <a:buNone/>
                        <a:tabLst/>
                        <a:defRPr/>
                      </a:pPr>
                      <a:endParaRPr lang="es-ES_tradnl" sz="1100" b="1" kern="1200" noProof="0" dirty="0">
                        <a:solidFill>
                          <a:schemeClr val="tx1">
                            <a:lumMod val="50000"/>
                          </a:schemeClr>
                        </a:solidFill>
                        <a:latin typeface="+mj-lt"/>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rowSpan="6">
                  <a:txBody>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lang="es-ES_tradnl" sz="1400" b="1" kern="1200" baseline="0" noProof="0" dirty="0">
                          <a:solidFill>
                            <a:schemeClr val="tx1">
                              <a:lumMod val="50000"/>
                            </a:schemeClr>
                          </a:solidFill>
                          <a:latin typeface="+mj-lt"/>
                          <a:ea typeface="+mn-ea"/>
                          <a:cs typeface="+mn-cs"/>
                        </a:rPr>
                        <a:t>Programación semanal</a:t>
                      </a:r>
                    </a:p>
                    <a:p>
                      <a:pPr marL="0" marR="0" lvl="0" indent="0" algn="l" defTabSz="914400" rtl="0" eaLnBrk="0" fontAlgn="auto" latinLnBrk="0" hangingPunct="0">
                        <a:lnSpc>
                          <a:spcPct val="100000"/>
                        </a:lnSpc>
                        <a:spcBef>
                          <a:spcPts val="0"/>
                        </a:spcBef>
                        <a:spcAft>
                          <a:spcPts val="0"/>
                        </a:spcAft>
                        <a:buClrTx/>
                        <a:buSzTx/>
                        <a:buFontTx/>
                        <a:buNone/>
                        <a:tabLst/>
                        <a:defRPr/>
                      </a:pPr>
                      <a:endParaRPr lang="es-ES_tradnl" sz="1400" b="1" kern="1200" baseline="0" noProof="0" dirty="0">
                        <a:solidFill>
                          <a:schemeClr val="tx1">
                            <a:lumMod val="50000"/>
                          </a:schemeClr>
                        </a:solidFill>
                        <a:latin typeface="+mj-lt"/>
                        <a:ea typeface="+mn-ea"/>
                        <a:cs typeface="+mn-cs"/>
                      </a:endParaRPr>
                    </a:p>
                    <a:p>
                      <a:pPr marL="0" marR="0" lvl="0" indent="0" algn="l" defTabSz="914400" rtl="0" eaLnBrk="0" fontAlgn="auto" latinLnBrk="0" hangingPunct="0">
                        <a:lnSpc>
                          <a:spcPct val="100000"/>
                        </a:lnSpc>
                        <a:spcBef>
                          <a:spcPts val="0"/>
                        </a:spcBef>
                        <a:spcAft>
                          <a:spcPts val="0"/>
                        </a:spcAft>
                        <a:buClrTx/>
                        <a:buSzTx/>
                        <a:buFontTx/>
                        <a:buNone/>
                        <a:tabLst/>
                        <a:defRPr/>
                      </a:pPr>
                      <a:r>
                        <a:rPr lang="es-ES_tradnl" sz="1400" b="1" kern="1200" baseline="0" noProof="0" dirty="0">
                          <a:solidFill>
                            <a:schemeClr val="tx1">
                              <a:lumMod val="50000"/>
                            </a:schemeClr>
                          </a:solidFill>
                          <a:latin typeface="+mj-lt"/>
                          <a:ea typeface="+mn-ea"/>
                          <a:cs typeface="+mn-cs"/>
                        </a:rPr>
                        <a:t> (</a:t>
                      </a:r>
                      <a:r>
                        <a:rPr lang="es-ES_tradnl" sz="1400" b="1" kern="1200" baseline="0" noProof="0" dirty="0" err="1">
                          <a:solidFill>
                            <a:schemeClr val="tx1">
                              <a:lumMod val="50000"/>
                            </a:schemeClr>
                          </a:solidFill>
                          <a:latin typeface="+mn-lt"/>
                          <a:ea typeface="+mn-ea"/>
                          <a:cs typeface="+mn-cs"/>
                        </a:rPr>
                        <a:t>OS’s</a:t>
                      </a:r>
                      <a:r>
                        <a:rPr lang="es-ES_tradnl" sz="1400" b="1" kern="1200" baseline="0" noProof="0" dirty="0">
                          <a:solidFill>
                            <a:schemeClr val="tx1">
                              <a:lumMod val="50000"/>
                            </a:schemeClr>
                          </a:solidFill>
                          <a:latin typeface="+mn-lt"/>
                          <a:ea typeface="+mn-ea"/>
                          <a:cs typeface="+mn-cs"/>
                        </a:rPr>
                        <a:t> programadas</a:t>
                      </a:r>
                      <a:r>
                        <a:rPr lang="es-ES_tradnl" sz="1400" b="1" kern="1200" baseline="0" noProof="0" dirty="0">
                          <a:solidFill>
                            <a:schemeClr val="tx1">
                              <a:lumMod val="50000"/>
                            </a:schemeClr>
                          </a:solidFill>
                          <a:latin typeface="+mj-lt"/>
                          <a:ea typeface="+mn-ea"/>
                          <a:cs typeface="+mn-cs"/>
                        </a:rPr>
                        <a:t>)</a:t>
                      </a:r>
                      <a:endParaRPr lang="es-ES_tradnl" sz="1400" b="1" kern="1200" baseline="0" noProof="0" dirty="0">
                        <a:solidFill>
                          <a:schemeClr val="tx1">
                            <a:lumMod val="50000"/>
                          </a:schemeClr>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6">
                  <a:txBody>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lang="es-ES_tradnl" sz="1400" b="0" kern="1200" noProof="0" dirty="0">
                          <a:solidFill>
                            <a:schemeClr val="tx1">
                              <a:lumMod val="50000"/>
                            </a:schemeClr>
                          </a:solidFill>
                          <a:latin typeface="+mj-lt"/>
                          <a:ea typeface="+mn-ea"/>
                          <a:cs typeface="+mn-cs"/>
                        </a:rPr>
                        <a:t>Mantenimiento</a:t>
                      </a:r>
                      <a:r>
                        <a:rPr lang="es-ES_tradnl" sz="1400" b="0" kern="1200" baseline="0" noProof="0" dirty="0">
                          <a:solidFill>
                            <a:schemeClr val="tx1">
                              <a:lumMod val="50000"/>
                            </a:schemeClr>
                          </a:solidFill>
                          <a:latin typeface="+mj-lt"/>
                          <a:ea typeface="+mn-ea"/>
                          <a:cs typeface="+mn-cs"/>
                        </a:rPr>
                        <a:t> (Ejecución)</a:t>
                      </a:r>
                    </a:p>
                    <a:p>
                      <a:pPr marL="0" marR="0" lvl="0" indent="0" algn="l" defTabSz="457200" rtl="0" eaLnBrk="0" fontAlgn="auto" latinLnBrk="0" hangingPunct="0">
                        <a:lnSpc>
                          <a:spcPct val="100000"/>
                        </a:lnSpc>
                        <a:spcBef>
                          <a:spcPts val="0"/>
                        </a:spcBef>
                        <a:spcAft>
                          <a:spcPts val="0"/>
                        </a:spcAft>
                        <a:buClrTx/>
                        <a:buSzTx/>
                        <a:buFontTx/>
                        <a:buNone/>
                        <a:tabLst/>
                        <a:defRPr/>
                      </a:pPr>
                      <a:endParaRPr lang="es-ES_tradnl" sz="1400" b="0" kern="1200" baseline="0" noProof="0" dirty="0">
                        <a:solidFill>
                          <a:schemeClr val="tx1">
                            <a:lumMod val="50000"/>
                          </a:schemeClr>
                        </a:solidFill>
                        <a:latin typeface="+mj-lt"/>
                        <a:ea typeface="+mn-ea"/>
                        <a:cs typeface="+mn-cs"/>
                      </a:endParaRPr>
                    </a:p>
                    <a:p>
                      <a:pPr marL="0" marR="0" lvl="0" indent="0" algn="l" defTabSz="457200" rtl="0" eaLnBrk="0" fontAlgn="auto" latinLnBrk="0" hangingPunct="0">
                        <a:lnSpc>
                          <a:spcPct val="100000"/>
                        </a:lnSpc>
                        <a:spcBef>
                          <a:spcPts val="0"/>
                        </a:spcBef>
                        <a:spcAft>
                          <a:spcPts val="0"/>
                        </a:spcAft>
                        <a:buClrTx/>
                        <a:buSzTx/>
                        <a:buFontTx/>
                        <a:buNone/>
                        <a:tabLst/>
                        <a:defRPr/>
                      </a:pPr>
                      <a:r>
                        <a:rPr lang="es-ES_tradnl" sz="1400" b="0" kern="1200" baseline="0" noProof="0" dirty="0">
                          <a:solidFill>
                            <a:schemeClr val="tx1">
                              <a:lumMod val="50000"/>
                            </a:schemeClr>
                          </a:solidFill>
                          <a:latin typeface="+mj-lt"/>
                          <a:ea typeface="+mn-ea"/>
                          <a:cs typeface="+mn-cs"/>
                        </a:rPr>
                        <a:t>Producción</a:t>
                      </a:r>
                      <a:endParaRPr lang="es-ES_tradnl" sz="1400" b="0" kern="1200" noProof="0" dirty="0">
                        <a:solidFill>
                          <a:schemeClr val="tx1">
                            <a:lumMod val="50000"/>
                          </a:schemeClr>
                        </a:solidFill>
                        <a:latin typeface="+mj-lt"/>
                        <a:ea typeface="+mn-ea"/>
                        <a:cs typeface="+mn-cs"/>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1"/>
                  </a:ext>
                </a:extLst>
              </a:tr>
              <a:tr h="574499">
                <a:tc vMerge="1">
                  <a:txBody>
                    <a:bodyPr/>
                    <a:lstStyle/>
                    <a:p>
                      <a:pPr marL="0" indent="0" eaLnBrk="0" hangingPunct="0">
                        <a:buFontTx/>
                        <a:buNone/>
                      </a:pPr>
                      <a:endParaRPr lang="pt-BR" sz="1400" dirty="0">
                        <a:solidFill>
                          <a:schemeClr val="tx1">
                            <a:lumMod val="50000"/>
                          </a:schemeClr>
                        </a:solidFill>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lang="es-ES_tradnl" sz="1400" b="0" kern="1200" baseline="0" noProof="0" dirty="0" err="1">
                          <a:solidFill>
                            <a:schemeClr val="tx1">
                              <a:lumMod val="50000"/>
                            </a:schemeClr>
                          </a:solidFill>
                          <a:latin typeface="+mn-lt"/>
                          <a:ea typeface="+mn-ea"/>
                          <a:cs typeface="+mn-cs"/>
                        </a:rPr>
                        <a:t>OS’s</a:t>
                      </a:r>
                      <a:r>
                        <a:rPr lang="es-ES_tradnl" sz="1400" b="0" kern="1200" baseline="0" noProof="0" dirty="0">
                          <a:solidFill>
                            <a:schemeClr val="tx1">
                              <a:lumMod val="50000"/>
                            </a:schemeClr>
                          </a:solidFill>
                          <a:latin typeface="+mn-lt"/>
                          <a:ea typeface="+mn-ea"/>
                          <a:cs typeface="+mn-cs"/>
                        </a:rPr>
                        <a:t> Planificadas con recursos puestos a disposición</a:t>
                      </a:r>
                      <a:endParaRPr lang="es-ES_tradnl" sz="1400" b="0" kern="1200" noProof="0" dirty="0">
                        <a:solidFill>
                          <a:schemeClr val="tx1">
                            <a:lumMod val="50000"/>
                          </a:schemeClr>
                        </a:solidFill>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indent="0" algn="l" defTabSz="914400" rtl="0" eaLnBrk="0" fontAlgn="auto" latinLnBrk="0" hangingPunct="0">
                        <a:lnSpc>
                          <a:spcPct val="100000"/>
                        </a:lnSpc>
                        <a:spcBef>
                          <a:spcPts val="0"/>
                        </a:spcBef>
                        <a:spcAft>
                          <a:spcPts val="0"/>
                        </a:spcAft>
                        <a:buClrTx/>
                        <a:buSzTx/>
                        <a:buFontTx/>
                        <a:buNone/>
                        <a:tabLst/>
                        <a:defRPr/>
                      </a:pPr>
                      <a:endParaRPr lang="es-ES_tradnl" sz="1100" kern="1200" noProof="0">
                        <a:solidFill>
                          <a:schemeClr val="tx1">
                            <a:lumMod val="50000"/>
                          </a:schemeClr>
                        </a:solidFill>
                        <a:latin typeface="+mj-lt"/>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s-ES"/>
                    </a:p>
                  </a:txBody>
                  <a:tcPr/>
                </a:tc>
                <a:tc>
                  <a:txBody>
                    <a:bodyPr/>
                    <a:lstStyle/>
                    <a:p>
                      <a:pPr marL="0" marR="0" indent="0" algn="l" defTabSz="914400" rtl="0" eaLnBrk="0" fontAlgn="auto" latinLnBrk="0" hangingPunct="0">
                        <a:lnSpc>
                          <a:spcPct val="100000"/>
                        </a:lnSpc>
                        <a:spcBef>
                          <a:spcPts val="0"/>
                        </a:spcBef>
                        <a:spcAft>
                          <a:spcPts val="0"/>
                        </a:spcAft>
                        <a:buClrTx/>
                        <a:buSzTx/>
                        <a:buFontTx/>
                        <a:buNone/>
                        <a:tabLst/>
                        <a:defRPr/>
                      </a:pPr>
                      <a:endParaRPr lang="es-ES_tradnl" sz="1100" kern="1200" noProof="0" dirty="0">
                        <a:solidFill>
                          <a:schemeClr val="tx1">
                            <a:lumMod val="50000"/>
                          </a:schemeClr>
                        </a:solidFill>
                        <a:latin typeface="+mj-lt"/>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s-ES"/>
                    </a:p>
                  </a:txBody>
                  <a:tcPr/>
                </a:tc>
                <a:tc vMerge="1">
                  <a:txBody>
                    <a:bodyPr/>
                    <a:lstStyle/>
                    <a:p>
                      <a:endParaRPr lang="es-ES"/>
                    </a:p>
                  </a:txBody>
                  <a:tcPr/>
                </a:tc>
                <a:extLst>
                  <a:ext uri="{0D108BD9-81ED-4DB2-BD59-A6C34878D82A}">
                    <a16:rowId xmlns:a16="http://schemas.microsoft.com/office/drawing/2014/main" val="10002"/>
                  </a:ext>
                </a:extLst>
              </a:tr>
              <a:tr h="406937">
                <a:tc rowSpan="2">
                  <a:txBody>
                    <a:bodyPr/>
                    <a:lstStyle/>
                    <a:p>
                      <a:pPr marL="0" indent="0" eaLnBrk="0" hangingPunct="0">
                        <a:buFontTx/>
                        <a:buNone/>
                      </a:pPr>
                      <a:r>
                        <a:rPr lang="es-ES_tradnl" sz="1400" noProof="0" dirty="0">
                          <a:solidFill>
                            <a:schemeClr val="tx1">
                              <a:lumMod val="50000"/>
                            </a:schemeClr>
                          </a:solidFill>
                          <a:latin typeface="+mj-lt"/>
                        </a:rPr>
                        <a:t>Producción</a:t>
                      </a:r>
                    </a:p>
                  </a:txBody>
                  <a:tcPr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l" defTabSz="914400" rtl="0" eaLnBrk="0" fontAlgn="auto" latinLnBrk="0" hangingPunct="0">
                        <a:lnSpc>
                          <a:spcPct val="100000"/>
                        </a:lnSpc>
                        <a:spcBef>
                          <a:spcPts val="0"/>
                        </a:spcBef>
                        <a:spcAft>
                          <a:spcPts val="0"/>
                        </a:spcAft>
                        <a:buClrTx/>
                        <a:buSzTx/>
                        <a:buFontTx/>
                        <a:buNone/>
                        <a:tabLst/>
                        <a:defRPr/>
                      </a:pPr>
                      <a:r>
                        <a:rPr lang="es-ES_tradnl" sz="1400" kern="1200" noProof="0" dirty="0">
                          <a:solidFill>
                            <a:schemeClr val="tx1">
                              <a:lumMod val="50000"/>
                            </a:schemeClr>
                          </a:solidFill>
                          <a:latin typeface="+mj-lt"/>
                          <a:ea typeface="+mn-ea"/>
                          <a:cs typeface="+mn-cs"/>
                        </a:rPr>
                        <a:t>Ventana de producción</a:t>
                      </a:r>
                      <a:r>
                        <a:rPr lang="es-ES_tradnl" sz="1400" kern="1200" baseline="0" noProof="0" dirty="0">
                          <a:solidFill>
                            <a:schemeClr val="tx1">
                              <a:lumMod val="50000"/>
                            </a:schemeClr>
                          </a:solidFill>
                          <a:latin typeface="+mj-lt"/>
                          <a:ea typeface="+mn-ea"/>
                          <a:cs typeface="+mn-cs"/>
                        </a:rPr>
                        <a:t> para mantenimiento</a:t>
                      </a:r>
                      <a:endParaRPr lang="es-ES_tradnl" sz="1400" kern="1200" noProof="0" dirty="0">
                        <a:solidFill>
                          <a:schemeClr val="tx1">
                            <a:lumMod val="50000"/>
                          </a:schemeClr>
                        </a:solidFill>
                        <a:latin typeface="+mj-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indent="0" algn="l" defTabSz="914400" rtl="0" eaLnBrk="0" fontAlgn="auto" latinLnBrk="0" hangingPunct="0">
                        <a:lnSpc>
                          <a:spcPct val="100000"/>
                        </a:lnSpc>
                        <a:spcBef>
                          <a:spcPts val="0"/>
                        </a:spcBef>
                        <a:spcAft>
                          <a:spcPts val="0"/>
                        </a:spcAft>
                        <a:buClrTx/>
                        <a:buSzTx/>
                        <a:buFontTx/>
                        <a:buNone/>
                        <a:tabLst/>
                        <a:defRPr/>
                      </a:pPr>
                      <a:endParaRPr lang="es-ES_tradnl" sz="1100" kern="1200" noProof="0">
                        <a:solidFill>
                          <a:schemeClr val="tx1">
                            <a:lumMod val="50000"/>
                          </a:schemeClr>
                        </a:solidFill>
                        <a:latin typeface="+mj-lt"/>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indent="0" algn="l" defTabSz="914400" rtl="0" eaLnBrk="0" fontAlgn="auto" latinLnBrk="0" hangingPunct="0">
                        <a:lnSpc>
                          <a:spcPct val="100000"/>
                        </a:lnSpc>
                        <a:spcBef>
                          <a:spcPts val="0"/>
                        </a:spcBef>
                        <a:spcAft>
                          <a:spcPts val="0"/>
                        </a:spcAft>
                        <a:buClrTx/>
                        <a:buSzTx/>
                        <a:buFontTx/>
                        <a:buNone/>
                        <a:tabLst/>
                        <a:defRPr/>
                      </a:pPr>
                      <a:endParaRPr lang="pt-BR" sz="1100" kern="1200" dirty="0">
                        <a:solidFill>
                          <a:schemeClr val="tx1">
                            <a:lumMod val="50000"/>
                          </a:schemeClr>
                        </a:solidFill>
                        <a:latin typeface="+mj-lt"/>
                        <a:ea typeface="+mn-ea"/>
                        <a:cs typeface="+mn-cs"/>
                      </a:endParaRPr>
                    </a:p>
                  </a:txBody>
                  <a:tcP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marL="0" marR="0" indent="0" algn="l" defTabSz="914400" rtl="0" eaLnBrk="0" fontAlgn="auto" latinLnBrk="0" hangingPunct="0">
                        <a:lnSpc>
                          <a:spcPct val="100000"/>
                        </a:lnSpc>
                        <a:spcBef>
                          <a:spcPts val="0"/>
                        </a:spcBef>
                        <a:spcAft>
                          <a:spcPts val="0"/>
                        </a:spcAft>
                        <a:buClrTx/>
                        <a:buSzTx/>
                        <a:buFontTx/>
                        <a:buNone/>
                        <a:tabLst/>
                        <a:defRPr/>
                      </a:pPr>
                      <a:endParaRPr lang="es-ES_tradnl" sz="1100" kern="1200" noProof="0">
                        <a:solidFill>
                          <a:schemeClr val="tx1">
                            <a:lumMod val="50000"/>
                          </a:schemeClr>
                        </a:solidFill>
                        <a:latin typeface="+mj-lt"/>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indent="0" algn="l" defTabSz="914400" rtl="0" eaLnBrk="0" fontAlgn="auto" latinLnBrk="0" hangingPunct="0">
                        <a:lnSpc>
                          <a:spcPct val="100000"/>
                        </a:lnSpc>
                        <a:spcBef>
                          <a:spcPts val="0"/>
                        </a:spcBef>
                        <a:spcAft>
                          <a:spcPts val="0"/>
                        </a:spcAft>
                        <a:buClrTx/>
                        <a:buSzTx/>
                        <a:buFontTx/>
                        <a:buNone/>
                        <a:tabLst/>
                        <a:defRPr/>
                      </a:pPr>
                      <a:endParaRPr lang="pt-BR" sz="1100" kern="1200" dirty="0">
                        <a:solidFill>
                          <a:schemeClr val="tx1">
                            <a:lumMod val="50000"/>
                          </a:schemeClr>
                        </a:solidFill>
                        <a:latin typeface="+mj-lt"/>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5F7D">
                        <a:tint val="40000"/>
                      </a:srgbClr>
                    </a:solidFill>
                  </a:tcPr>
                </a:tc>
                <a:tc vMerge="1">
                  <a:txBody>
                    <a:bodyPr/>
                    <a:lstStyle/>
                    <a:p>
                      <a:pPr marL="0" marR="0" indent="0" algn="l" defTabSz="914400" rtl="0" eaLnBrk="0" fontAlgn="auto" latinLnBrk="0" hangingPunct="0">
                        <a:lnSpc>
                          <a:spcPct val="100000"/>
                        </a:lnSpc>
                        <a:spcBef>
                          <a:spcPts val="0"/>
                        </a:spcBef>
                        <a:spcAft>
                          <a:spcPts val="0"/>
                        </a:spcAft>
                        <a:buClrTx/>
                        <a:buSzTx/>
                        <a:buFontTx/>
                        <a:buNone/>
                        <a:tabLst/>
                        <a:defRPr/>
                      </a:pPr>
                      <a:endParaRPr lang="pt-BR" sz="1400" b="0" kern="1200" dirty="0">
                        <a:solidFill>
                          <a:schemeClr val="tx1">
                            <a:lumMod val="50000"/>
                          </a:schemeClr>
                        </a:solidFill>
                        <a:latin typeface="+mj-lt"/>
                        <a:ea typeface="+mn-ea"/>
                        <a:cs typeface="+mn-cs"/>
                      </a:endParaRPr>
                    </a:p>
                  </a:txBody>
                  <a:tcP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0003"/>
                  </a:ext>
                </a:extLst>
              </a:tr>
              <a:tr h="742062">
                <a:tc vMerge="1">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indent="0" eaLnBrk="0" hangingPunct="0">
                        <a:buFontTx/>
                        <a:buNone/>
                      </a:pPr>
                      <a:endParaRPr lang="pt-BR" sz="1400" dirty="0">
                        <a:solidFill>
                          <a:schemeClr val="tx1">
                            <a:lumMod val="50000"/>
                          </a:schemeClr>
                        </a:solidFill>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indent="0" eaLnBrk="0" hangingPunct="0">
                        <a:buFontTx/>
                        <a:buNone/>
                      </a:pPr>
                      <a:r>
                        <a:rPr lang="es-ES_tradnl" sz="1400" kern="1200" noProof="0" dirty="0">
                          <a:solidFill>
                            <a:schemeClr val="tx1">
                              <a:lumMod val="50000"/>
                            </a:schemeClr>
                          </a:solidFill>
                          <a:latin typeface="+mj-lt"/>
                          <a:ea typeface="+mn-ea"/>
                          <a:cs typeface="+mn-cs"/>
                        </a:rPr>
                        <a:t>Priorización de trabajos dado el escenario de corto plazo</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indent="0" algn="l" defTabSz="914400" rtl="0" eaLnBrk="0" fontAlgn="auto" latinLnBrk="0" hangingPunct="0">
                        <a:lnSpc>
                          <a:spcPct val="100000"/>
                        </a:lnSpc>
                        <a:spcBef>
                          <a:spcPts val="0"/>
                        </a:spcBef>
                        <a:spcAft>
                          <a:spcPts val="0"/>
                        </a:spcAft>
                        <a:buClrTx/>
                        <a:buSzTx/>
                        <a:buFontTx/>
                        <a:buNone/>
                        <a:tabLst/>
                        <a:defRPr/>
                      </a:pPr>
                      <a:endParaRPr lang="es-ES_tradnl" sz="1100" kern="1200" noProof="0">
                        <a:solidFill>
                          <a:schemeClr val="tx1">
                            <a:lumMod val="50000"/>
                          </a:schemeClr>
                        </a:solidFill>
                        <a:latin typeface="+mj-lt"/>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indent="0" algn="ctr" defTabSz="914400" rtl="0" eaLnBrk="0" fontAlgn="auto" latinLnBrk="0" hangingPunct="0">
                        <a:lnSpc>
                          <a:spcPct val="100000"/>
                        </a:lnSpc>
                        <a:spcBef>
                          <a:spcPts val="0"/>
                        </a:spcBef>
                        <a:spcAft>
                          <a:spcPts val="0"/>
                        </a:spcAft>
                        <a:buClrTx/>
                        <a:buSzTx/>
                        <a:buFontTx/>
                        <a:buNone/>
                        <a:tabLst/>
                        <a:defRPr/>
                      </a:pPr>
                      <a:endParaRPr lang="pt-BR" sz="1800" b="1" kern="1200" dirty="0">
                        <a:solidFill>
                          <a:schemeClr val="tx1">
                            <a:lumMod val="50000"/>
                          </a:schemeClr>
                        </a:solidFill>
                        <a:latin typeface="+mj-lt"/>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marL="0" marR="0" indent="0" algn="l" defTabSz="914400" rtl="0" eaLnBrk="0" fontAlgn="auto" latinLnBrk="0" hangingPunct="0">
                        <a:lnSpc>
                          <a:spcPct val="100000"/>
                        </a:lnSpc>
                        <a:spcBef>
                          <a:spcPts val="0"/>
                        </a:spcBef>
                        <a:spcAft>
                          <a:spcPts val="0"/>
                        </a:spcAft>
                        <a:buClrTx/>
                        <a:buSzTx/>
                        <a:buFontTx/>
                        <a:buNone/>
                        <a:tabLst/>
                        <a:defRPr/>
                      </a:pPr>
                      <a:endParaRPr lang="es-ES_tradnl" sz="1100" kern="1200" noProof="0">
                        <a:solidFill>
                          <a:schemeClr val="tx1">
                            <a:lumMod val="50000"/>
                          </a:schemeClr>
                        </a:solidFill>
                        <a:latin typeface="+mj-lt"/>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indent="0" algn="l" defTabSz="914400" rtl="0" eaLnBrk="0" fontAlgn="auto" latinLnBrk="0" hangingPunct="0">
                        <a:lnSpc>
                          <a:spcPct val="100000"/>
                        </a:lnSpc>
                        <a:spcBef>
                          <a:spcPts val="0"/>
                        </a:spcBef>
                        <a:spcAft>
                          <a:spcPts val="0"/>
                        </a:spcAft>
                        <a:buClrTx/>
                        <a:buSzTx/>
                        <a:buFontTx/>
                        <a:buNone/>
                        <a:tabLst/>
                        <a:defRPr/>
                      </a:pPr>
                      <a:endParaRPr lang="pt-BR" sz="1100" kern="1200" dirty="0">
                        <a:solidFill>
                          <a:schemeClr val="tx1">
                            <a:lumMod val="50000"/>
                          </a:schemeClr>
                        </a:solidFill>
                        <a:latin typeface="+mj-lt"/>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5F7D">
                        <a:tint val="40000"/>
                      </a:srgbClr>
                    </a:solidFill>
                  </a:tcPr>
                </a:tc>
                <a:tc vMerge="1">
                  <a:txBody>
                    <a:bodyPr/>
                    <a:lstStyle/>
                    <a:p>
                      <a:pPr marL="0" marR="0" indent="0" algn="l" defTabSz="914400" rtl="0" eaLnBrk="0" fontAlgn="auto" latinLnBrk="0" hangingPunct="0">
                        <a:lnSpc>
                          <a:spcPct val="100000"/>
                        </a:lnSpc>
                        <a:spcBef>
                          <a:spcPts val="0"/>
                        </a:spcBef>
                        <a:spcAft>
                          <a:spcPts val="0"/>
                        </a:spcAft>
                        <a:buClrTx/>
                        <a:buSzTx/>
                        <a:buFontTx/>
                        <a:buNone/>
                        <a:tabLst/>
                        <a:defRPr/>
                      </a:pPr>
                      <a:endParaRPr lang="pt-BR" sz="1400" b="0" kern="1200" dirty="0">
                        <a:solidFill>
                          <a:schemeClr val="tx1">
                            <a:lumMod val="50000"/>
                          </a:schemeClr>
                        </a:solidFill>
                        <a:latin typeface="+mj-lt"/>
                        <a:ea typeface="+mn-ea"/>
                        <a:cs typeface="+mn-cs"/>
                      </a:endParaRP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0004"/>
                  </a:ext>
                </a:extLst>
              </a:tr>
              <a:tr h="239375">
                <a:tc rowSpan="2">
                  <a:txBody>
                    <a:bodyPr/>
                    <a:lstStyle/>
                    <a:p>
                      <a:pPr marL="0" indent="0" eaLnBrk="0" hangingPunct="0">
                        <a:buFontTx/>
                        <a:buNone/>
                      </a:pPr>
                      <a:r>
                        <a:rPr lang="es-ES_tradnl" sz="1400" noProof="0">
                          <a:solidFill>
                            <a:schemeClr val="tx1">
                              <a:lumMod val="50000"/>
                            </a:schemeClr>
                          </a:solidFill>
                          <a:latin typeface="+mj-lt"/>
                        </a:rPr>
                        <a:t>Mantenimiento (Ejecución)</a:t>
                      </a:r>
                    </a:p>
                  </a:txBody>
                  <a:tcPr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indent="0" eaLnBrk="0" hangingPunct="0">
                        <a:buFontTx/>
                        <a:buNone/>
                      </a:pPr>
                      <a:r>
                        <a:rPr lang="es-ES_tradnl" sz="1400" kern="1200" noProof="0" dirty="0">
                          <a:solidFill>
                            <a:schemeClr val="tx1">
                              <a:lumMod val="50000"/>
                            </a:schemeClr>
                          </a:solidFill>
                          <a:latin typeface="+mj-lt"/>
                          <a:ea typeface="+mn-ea"/>
                          <a:cs typeface="+mn-cs"/>
                        </a:rPr>
                        <a:t> </a:t>
                      </a:r>
                      <a:r>
                        <a:rPr lang="es-ES_tradnl" sz="1400" kern="1200" noProof="0" dirty="0" err="1">
                          <a:solidFill>
                            <a:schemeClr val="tx1">
                              <a:lumMod val="50000"/>
                            </a:schemeClr>
                          </a:solidFill>
                          <a:latin typeface="+mj-lt"/>
                          <a:ea typeface="+mn-ea"/>
                          <a:cs typeface="+mn-cs"/>
                        </a:rPr>
                        <a:t>OS’s</a:t>
                      </a:r>
                      <a:r>
                        <a:rPr lang="es-ES_tradnl" sz="1400" kern="1200" noProof="0" dirty="0">
                          <a:solidFill>
                            <a:schemeClr val="tx1">
                              <a:lumMod val="50000"/>
                            </a:schemeClr>
                          </a:solidFill>
                          <a:latin typeface="+mj-lt"/>
                          <a:ea typeface="+mn-ea"/>
                          <a:cs typeface="+mn-cs"/>
                        </a:rPr>
                        <a:t> ejecutadas</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indent="0" algn="l" defTabSz="914400" rtl="0" eaLnBrk="0" fontAlgn="auto" latinLnBrk="0" hangingPunct="0">
                        <a:lnSpc>
                          <a:spcPct val="100000"/>
                        </a:lnSpc>
                        <a:spcBef>
                          <a:spcPts val="0"/>
                        </a:spcBef>
                        <a:spcAft>
                          <a:spcPts val="0"/>
                        </a:spcAft>
                        <a:buClrTx/>
                        <a:buSzTx/>
                        <a:buFontTx/>
                        <a:buNone/>
                        <a:tabLst/>
                        <a:defRPr/>
                      </a:pPr>
                      <a:endParaRPr lang="es-ES_tradnl" sz="1100" kern="1200" noProof="0">
                        <a:solidFill>
                          <a:schemeClr val="tx1">
                            <a:lumMod val="50000"/>
                          </a:schemeClr>
                        </a:solidFill>
                        <a:latin typeface="+mj-lt"/>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indent="0" algn="ctr" defTabSz="914400" rtl="0" eaLnBrk="0" fontAlgn="auto" latinLnBrk="0" hangingPunct="0">
                        <a:lnSpc>
                          <a:spcPct val="100000"/>
                        </a:lnSpc>
                        <a:spcBef>
                          <a:spcPts val="0"/>
                        </a:spcBef>
                        <a:spcAft>
                          <a:spcPts val="0"/>
                        </a:spcAft>
                        <a:buClrTx/>
                        <a:buSzTx/>
                        <a:buFontTx/>
                        <a:buNone/>
                        <a:tabLst/>
                        <a:defRPr/>
                      </a:pPr>
                      <a:endParaRPr lang="pt-BR" sz="1800" b="1" kern="1200" dirty="0">
                        <a:solidFill>
                          <a:schemeClr val="tx1">
                            <a:lumMod val="50000"/>
                          </a:schemeClr>
                        </a:solidFill>
                        <a:latin typeface="+mj-lt"/>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marL="0" marR="0" indent="0" algn="l" defTabSz="914400" rtl="0" eaLnBrk="0" fontAlgn="auto" latinLnBrk="0" hangingPunct="0">
                        <a:lnSpc>
                          <a:spcPct val="100000"/>
                        </a:lnSpc>
                        <a:spcBef>
                          <a:spcPts val="0"/>
                        </a:spcBef>
                        <a:spcAft>
                          <a:spcPts val="0"/>
                        </a:spcAft>
                        <a:buClrTx/>
                        <a:buSzTx/>
                        <a:buFontTx/>
                        <a:buNone/>
                        <a:tabLst/>
                        <a:defRPr/>
                      </a:pPr>
                      <a:endParaRPr lang="es-ES_tradnl" sz="1100" kern="1200" noProof="0">
                        <a:solidFill>
                          <a:schemeClr val="tx1">
                            <a:lumMod val="50000"/>
                          </a:schemeClr>
                        </a:solidFill>
                        <a:latin typeface="+mj-lt"/>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indent="0" algn="l" defTabSz="914400" rtl="0" eaLnBrk="0" fontAlgn="auto" latinLnBrk="0" hangingPunct="0">
                        <a:lnSpc>
                          <a:spcPct val="100000"/>
                        </a:lnSpc>
                        <a:spcBef>
                          <a:spcPts val="0"/>
                        </a:spcBef>
                        <a:spcAft>
                          <a:spcPts val="0"/>
                        </a:spcAft>
                        <a:buClrTx/>
                        <a:buSzTx/>
                        <a:buFontTx/>
                        <a:buNone/>
                        <a:tabLst/>
                        <a:defRPr/>
                      </a:pPr>
                      <a:endParaRPr lang="pt-BR" sz="1100" kern="1200" dirty="0">
                        <a:solidFill>
                          <a:schemeClr val="tx1">
                            <a:lumMod val="50000"/>
                          </a:schemeClr>
                        </a:solidFill>
                        <a:latin typeface="+mj-lt"/>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5F7D">
                        <a:tint val="40000"/>
                      </a:srgbClr>
                    </a:solidFill>
                  </a:tcPr>
                </a:tc>
                <a:tc vMerge="1">
                  <a:txBody>
                    <a:bodyPr/>
                    <a:lstStyle/>
                    <a:p>
                      <a:pPr marL="0" marR="0" indent="0" algn="l" defTabSz="914400" rtl="0" eaLnBrk="0" fontAlgn="auto" latinLnBrk="0" hangingPunct="0">
                        <a:lnSpc>
                          <a:spcPct val="100000"/>
                        </a:lnSpc>
                        <a:spcBef>
                          <a:spcPts val="0"/>
                        </a:spcBef>
                        <a:spcAft>
                          <a:spcPts val="0"/>
                        </a:spcAft>
                        <a:buClrTx/>
                        <a:buSzTx/>
                        <a:buFontTx/>
                        <a:buNone/>
                        <a:tabLst/>
                        <a:defRPr/>
                      </a:pPr>
                      <a:endParaRPr lang="pt-BR" sz="1400" b="0" kern="1200" dirty="0">
                        <a:solidFill>
                          <a:schemeClr val="tx1">
                            <a:lumMod val="50000"/>
                          </a:schemeClr>
                        </a:solidFill>
                        <a:latin typeface="+mj-lt"/>
                        <a:ea typeface="+mn-ea"/>
                        <a:cs typeface="+mn-cs"/>
                      </a:endParaRP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0005"/>
                  </a:ext>
                </a:extLst>
              </a:tr>
              <a:tr h="406937">
                <a:tc vMerge="1">
                  <a:txBody>
                    <a:bodyPr/>
                    <a:lstStyle/>
                    <a:p>
                      <a:pPr marL="0" indent="0" eaLnBrk="0" hangingPunct="0">
                        <a:buFontTx/>
                        <a:buNone/>
                      </a:pPr>
                      <a:endParaRPr lang="pt-BR" sz="1400" dirty="0">
                        <a:solidFill>
                          <a:schemeClr val="tx1">
                            <a:lumMod val="50000"/>
                          </a:schemeClr>
                        </a:solidFill>
                        <a:latin typeface="+mj-l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lang="es-ES_tradnl" sz="1400" kern="1200" noProof="0" dirty="0">
                          <a:solidFill>
                            <a:schemeClr val="tx1">
                              <a:lumMod val="50000"/>
                            </a:schemeClr>
                          </a:solidFill>
                          <a:latin typeface="+mn-lt"/>
                          <a:ea typeface="+mn-ea"/>
                          <a:cs typeface="+mn-cs"/>
                        </a:rPr>
                        <a:t> </a:t>
                      </a:r>
                      <a:r>
                        <a:rPr lang="es-ES_tradnl" sz="1400" kern="1200" noProof="0" dirty="0" err="1">
                          <a:solidFill>
                            <a:schemeClr val="tx1">
                              <a:lumMod val="50000"/>
                            </a:schemeClr>
                          </a:solidFill>
                          <a:latin typeface="+mn-lt"/>
                          <a:ea typeface="+mn-ea"/>
                          <a:cs typeface="+mn-cs"/>
                        </a:rPr>
                        <a:t>OS’s</a:t>
                      </a:r>
                      <a:r>
                        <a:rPr lang="es-ES_tradnl" sz="1400" kern="1200" noProof="0" dirty="0">
                          <a:solidFill>
                            <a:schemeClr val="tx1">
                              <a:lumMod val="50000"/>
                            </a:schemeClr>
                          </a:solidFill>
                          <a:latin typeface="+mn-lt"/>
                          <a:ea typeface="+mn-ea"/>
                          <a:cs typeface="+mn-cs"/>
                        </a:rPr>
                        <a:t> no ejecutadas</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indent="0" algn="l" defTabSz="914400" rtl="0" eaLnBrk="0" fontAlgn="auto" latinLnBrk="0" hangingPunct="0">
                        <a:lnSpc>
                          <a:spcPct val="100000"/>
                        </a:lnSpc>
                        <a:spcBef>
                          <a:spcPts val="0"/>
                        </a:spcBef>
                        <a:spcAft>
                          <a:spcPts val="0"/>
                        </a:spcAft>
                        <a:buClrTx/>
                        <a:buSzTx/>
                        <a:buFontTx/>
                        <a:buNone/>
                        <a:tabLst/>
                        <a:defRPr/>
                      </a:pPr>
                      <a:endParaRPr lang="es-ES_tradnl" sz="1100" kern="1200" noProof="0">
                        <a:solidFill>
                          <a:schemeClr val="tx1">
                            <a:lumMod val="50000"/>
                          </a:schemeClr>
                        </a:solidFill>
                        <a:latin typeface="+mj-lt"/>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indent="0" algn="ctr" defTabSz="914400" rtl="0" eaLnBrk="0" fontAlgn="auto" latinLnBrk="0" hangingPunct="0">
                        <a:lnSpc>
                          <a:spcPct val="100000"/>
                        </a:lnSpc>
                        <a:spcBef>
                          <a:spcPts val="0"/>
                        </a:spcBef>
                        <a:spcAft>
                          <a:spcPts val="0"/>
                        </a:spcAft>
                        <a:buClrTx/>
                        <a:buSzTx/>
                        <a:buFontTx/>
                        <a:buNone/>
                        <a:tabLst/>
                        <a:defRPr/>
                      </a:pPr>
                      <a:endParaRPr lang="pt-BR" sz="1800" b="1" kern="1200" dirty="0">
                        <a:solidFill>
                          <a:schemeClr val="tx1">
                            <a:lumMod val="50000"/>
                          </a:schemeClr>
                        </a:solidFill>
                        <a:latin typeface="+mj-lt"/>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marL="0" marR="0" indent="0" algn="l" defTabSz="914400" rtl="0" eaLnBrk="0" fontAlgn="auto" latinLnBrk="0" hangingPunct="0">
                        <a:lnSpc>
                          <a:spcPct val="100000"/>
                        </a:lnSpc>
                        <a:spcBef>
                          <a:spcPts val="0"/>
                        </a:spcBef>
                        <a:spcAft>
                          <a:spcPts val="0"/>
                        </a:spcAft>
                        <a:buClrTx/>
                        <a:buSzTx/>
                        <a:buFontTx/>
                        <a:buNone/>
                        <a:tabLst/>
                        <a:defRPr/>
                      </a:pPr>
                      <a:endParaRPr lang="es-ES_tradnl" sz="1100" kern="1200" noProof="0" dirty="0">
                        <a:solidFill>
                          <a:schemeClr val="tx1">
                            <a:lumMod val="50000"/>
                          </a:schemeClr>
                        </a:solidFill>
                        <a:latin typeface="+mj-lt"/>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indent="0" algn="l" defTabSz="914400" rtl="0" eaLnBrk="0" fontAlgn="auto" latinLnBrk="0" hangingPunct="0">
                        <a:lnSpc>
                          <a:spcPct val="100000"/>
                        </a:lnSpc>
                        <a:spcBef>
                          <a:spcPts val="0"/>
                        </a:spcBef>
                        <a:spcAft>
                          <a:spcPts val="0"/>
                        </a:spcAft>
                        <a:buClrTx/>
                        <a:buSzTx/>
                        <a:buFontTx/>
                        <a:buNone/>
                        <a:tabLst/>
                        <a:defRPr/>
                      </a:pPr>
                      <a:endParaRPr lang="pt-BR" sz="1400" b="1" kern="1200" baseline="0" dirty="0">
                        <a:solidFill>
                          <a:schemeClr val="tx1">
                            <a:lumMod val="50000"/>
                          </a:schemeClr>
                        </a:solidFill>
                        <a:latin typeface="+mj-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vMerge="1">
                  <a:txBody>
                    <a:bodyPr/>
                    <a:lstStyle/>
                    <a:p>
                      <a:pPr marL="0" marR="0" indent="0" algn="l" defTabSz="914400" rtl="0" eaLnBrk="0" fontAlgn="auto" latinLnBrk="0" hangingPunct="0">
                        <a:lnSpc>
                          <a:spcPct val="100000"/>
                        </a:lnSpc>
                        <a:spcBef>
                          <a:spcPts val="0"/>
                        </a:spcBef>
                        <a:spcAft>
                          <a:spcPts val="0"/>
                        </a:spcAft>
                        <a:buClrTx/>
                        <a:buSzTx/>
                        <a:buFontTx/>
                        <a:buNone/>
                        <a:tabLst/>
                        <a:defRPr/>
                      </a:pPr>
                      <a:endParaRPr lang="pt-BR" sz="1400" b="0" kern="1200" dirty="0">
                        <a:solidFill>
                          <a:schemeClr val="tx1">
                            <a:lumMod val="50000"/>
                          </a:schemeClr>
                        </a:solidFill>
                        <a:latin typeface="+mj-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0006"/>
                  </a:ext>
                </a:extLst>
              </a:tr>
            </a:tbl>
          </a:graphicData>
        </a:graphic>
      </p:graphicFrame>
      <p:sp>
        <p:nvSpPr>
          <p:cNvPr id="10" name="Pentágono 9"/>
          <p:cNvSpPr/>
          <p:nvPr/>
        </p:nvSpPr>
        <p:spPr bwMode="auto">
          <a:xfrm>
            <a:off x="3968190" y="2145261"/>
            <a:ext cx="316758" cy="3124323"/>
          </a:xfrm>
          <a:prstGeom prst="homePlate">
            <a:avLst>
              <a:gd name="adj" fmla="val 100000"/>
            </a:avLst>
          </a:prstGeom>
          <a:solidFill>
            <a:schemeClr val="tx2">
              <a:lumMod val="75000"/>
            </a:schemeClr>
          </a:solidFill>
          <a:ln w="9525" cap="flat" cmpd="sng" algn="ctr">
            <a:solidFill>
              <a:srgbClr val="474747"/>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pt-BR" sz="1800" b="1" i="0" u="none" strike="noStrike" kern="0" cap="none" spc="0" normalizeH="0" baseline="0" noProof="0" dirty="0">
              <a:ln>
                <a:noFill/>
              </a:ln>
              <a:solidFill>
                <a:srgbClr val="474747"/>
              </a:solidFill>
              <a:effectLst/>
              <a:uLnTx/>
              <a:uFillTx/>
              <a:latin typeface="+mj-lt"/>
              <a:ea typeface="+mn-ea"/>
            </a:endParaRPr>
          </a:p>
        </p:txBody>
      </p:sp>
      <p:sp>
        <p:nvSpPr>
          <p:cNvPr id="12" name="Pentágono 11"/>
          <p:cNvSpPr/>
          <p:nvPr/>
        </p:nvSpPr>
        <p:spPr bwMode="auto">
          <a:xfrm>
            <a:off x="7706621" y="2145261"/>
            <a:ext cx="316758" cy="3124323"/>
          </a:xfrm>
          <a:prstGeom prst="homePlate">
            <a:avLst>
              <a:gd name="adj" fmla="val 100000"/>
            </a:avLst>
          </a:prstGeom>
          <a:solidFill>
            <a:schemeClr val="tx2">
              <a:lumMod val="75000"/>
            </a:schemeClr>
          </a:solidFill>
          <a:ln w="9525" cap="flat" cmpd="sng" algn="ctr">
            <a:solidFill>
              <a:srgbClr val="474747"/>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pt-BR" sz="1800" b="1" i="0" u="none" strike="noStrike" kern="0" cap="none" spc="0" normalizeH="0" baseline="0" noProof="0" dirty="0">
              <a:ln>
                <a:noFill/>
              </a:ln>
              <a:solidFill>
                <a:srgbClr val="474747"/>
              </a:solidFill>
              <a:effectLst/>
              <a:uLnTx/>
              <a:uFillTx/>
              <a:latin typeface="+mj-lt"/>
              <a:ea typeface="+mn-ea"/>
            </a:endParaRPr>
          </a:p>
        </p:txBody>
      </p:sp>
      <p:sp>
        <p:nvSpPr>
          <p:cNvPr id="13" name="Retângulo 12"/>
          <p:cNvSpPr/>
          <p:nvPr/>
        </p:nvSpPr>
        <p:spPr bwMode="auto">
          <a:xfrm>
            <a:off x="4816056" y="3257667"/>
            <a:ext cx="2377224" cy="2102699"/>
          </a:xfrm>
          <a:prstGeom prst="rect">
            <a:avLst/>
          </a:prstGeom>
          <a:solidFill>
            <a:schemeClr val="accent1">
              <a:lumMod val="50000"/>
            </a:schemeClr>
          </a:solidFill>
          <a:ln w="9525" cap="flat" cmpd="sng" algn="ctr">
            <a:solidFill>
              <a:srgbClr val="474747"/>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pt-BR" sz="1600" b="0" i="0" u="sng" strike="noStrike" kern="0" cap="none" spc="0" normalizeH="0" baseline="0" noProof="0" dirty="0">
                <a:ln>
                  <a:noFill/>
                </a:ln>
                <a:solidFill>
                  <a:srgbClr val="FFFFFF"/>
                </a:solidFill>
                <a:effectLst/>
                <a:uLnTx/>
                <a:uFillTx/>
                <a:latin typeface="+mj-lt"/>
                <a:ea typeface="+mn-ea"/>
              </a:rPr>
              <a:t>INDICADORES</a:t>
            </a:r>
          </a:p>
          <a:p>
            <a:pPr marL="0" marR="0" lvl="0" indent="0" defTabSz="914400" eaLnBrk="0" fontAlgn="auto" latinLnBrk="0" hangingPunct="0">
              <a:lnSpc>
                <a:spcPct val="100000"/>
              </a:lnSpc>
              <a:spcBef>
                <a:spcPts val="0"/>
              </a:spcBef>
              <a:spcAft>
                <a:spcPts val="0"/>
              </a:spcAft>
              <a:buClrTx/>
              <a:buSzTx/>
              <a:buFontTx/>
              <a:buNone/>
              <a:tabLst/>
              <a:defRPr/>
            </a:pPr>
            <a:endParaRPr kumimoji="0" lang="pt-BR" sz="1600" b="0" i="0" u="none" strike="noStrike" kern="0" cap="none" spc="0" normalizeH="0" baseline="0" noProof="0" dirty="0">
              <a:ln>
                <a:noFill/>
              </a:ln>
              <a:solidFill>
                <a:srgbClr val="FFFFFF"/>
              </a:solidFill>
              <a:effectLst/>
              <a:uLnTx/>
              <a:uFillTx/>
              <a:latin typeface="+mj-lt"/>
              <a:ea typeface="+mn-ea"/>
            </a:endParaRPr>
          </a:p>
          <a:p>
            <a:pPr marL="228600" marR="0" lvl="0" indent="-228600" defTabSz="914400" eaLnBrk="0" fontAlgn="auto" latinLnBrk="0" hangingPunct="0">
              <a:lnSpc>
                <a:spcPct val="100000"/>
              </a:lnSpc>
              <a:spcBef>
                <a:spcPts val="600"/>
              </a:spcBef>
              <a:spcAft>
                <a:spcPts val="0"/>
              </a:spcAft>
              <a:buClrTx/>
              <a:buSzTx/>
              <a:buFont typeface="+mj-lt"/>
              <a:buAutoNum type="arabicPeriod"/>
              <a:tabLst/>
              <a:defRPr/>
            </a:pPr>
            <a:r>
              <a:rPr lang="pt-BR" sz="1600" kern="0" dirty="0">
                <a:solidFill>
                  <a:srgbClr val="FFFFFF"/>
                </a:solidFill>
                <a:latin typeface="+mj-lt"/>
                <a:ea typeface="+mn-ea"/>
              </a:rPr>
              <a:t>Índice de </a:t>
            </a:r>
            <a:r>
              <a:rPr lang="pt-BR" sz="1600" kern="0" dirty="0" err="1">
                <a:solidFill>
                  <a:srgbClr val="FFFFFF"/>
                </a:solidFill>
                <a:latin typeface="+mj-lt"/>
                <a:ea typeface="+mn-ea"/>
              </a:rPr>
              <a:t>Programación</a:t>
            </a:r>
            <a:r>
              <a:rPr lang="pt-BR" sz="1600" kern="0" dirty="0">
                <a:solidFill>
                  <a:srgbClr val="FFFFFF"/>
                </a:solidFill>
                <a:latin typeface="+mj-lt"/>
                <a:ea typeface="+mn-ea"/>
              </a:rPr>
              <a:t> de Mano de Obra</a:t>
            </a:r>
          </a:p>
          <a:p>
            <a:pPr marL="228600" marR="0" lvl="0" indent="-228600" defTabSz="914400" eaLnBrk="0" fontAlgn="auto" latinLnBrk="0" hangingPunct="0">
              <a:lnSpc>
                <a:spcPct val="100000"/>
              </a:lnSpc>
              <a:spcBef>
                <a:spcPts val="600"/>
              </a:spcBef>
              <a:spcAft>
                <a:spcPts val="0"/>
              </a:spcAft>
              <a:buClrTx/>
              <a:buSzTx/>
              <a:buFont typeface="+mj-lt"/>
              <a:buAutoNum type="arabicPeriod"/>
              <a:tabLst/>
              <a:defRPr/>
            </a:pPr>
            <a:r>
              <a:rPr lang="pt-BR" sz="1600" kern="0" dirty="0">
                <a:solidFill>
                  <a:srgbClr val="FFFFFF"/>
                </a:solidFill>
                <a:latin typeface="+mj-lt"/>
                <a:ea typeface="+mn-ea"/>
              </a:rPr>
              <a:t>Índice de </a:t>
            </a:r>
            <a:r>
              <a:rPr lang="pt-BR" sz="1600" kern="0" dirty="0" err="1">
                <a:solidFill>
                  <a:srgbClr val="FFFFFF"/>
                </a:solidFill>
                <a:latin typeface="+mj-lt"/>
                <a:ea typeface="+mn-ea"/>
              </a:rPr>
              <a:t>Cumplimiento</a:t>
            </a:r>
            <a:r>
              <a:rPr lang="pt-BR" sz="1600" kern="0" dirty="0">
                <a:solidFill>
                  <a:srgbClr val="FFFFFF"/>
                </a:solidFill>
                <a:latin typeface="+mj-lt"/>
                <a:ea typeface="+mn-ea"/>
              </a:rPr>
              <a:t> de </a:t>
            </a:r>
            <a:r>
              <a:rPr lang="pt-BR" sz="1600" kern="0" dirty="0" err="1">
                <a:solidFill>
                  <a:srgbClr val="FFFFFF"/>
                </a:solidFill>
                <a:latin typeface="+mj-lt"/>
                <a:ea typeface="+mn-ea"/>
              </a:rPr>
              <a:t>Programación</a:t>
            </a:r>
            <a:endParaRPr kumimoji="0" lang="pt-BR" sz="1600" b="0" i="0" u="none" strike="noStrike" kern="0" cap="none" spc="0" normalizeH="0" baseline="0" noProof="0" dirty="0">
              <a:ln>
                <a:noFill/>
              </a:ln>
              <a:solidFill>
                <a:srgbClr val="FFFFFF"/>
              </a:solidFill>
              <a:effectLst/>
              <a:uLnTx/>
              <a:uFillTx/>
              <a:latin typeface="+mj-lt"/>
              <a:ea typeface="+mn-ea"/>
            </a:endParaRPr>
          </a:p>
        </p:txBody>
      </p:sp>
    </p:spTree>
    <p:extLst>
      <p:ext uri="{BB962C8B-B14F-4D97-AF65-F5344CB8AC3E}">
        <p14:creationId xmlns:p14="http://schemas.microsoft.com/office/powerpoint/2010/main" val="25902718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517992"/>
          </a:xfrm>
          <a:solidFill>
            <a:schemeClr val="accent1"/>
          </a:solidFill>
          <a:ln>
            <a:solidFill>
              <a:schemeClr val="accent1"/>
            </a:solidFill>
          </a:ln>
        </p:spPr>
        <p:txBody>
          <a:bodyPr vert="horz" lIns="91440" tIns="45720" rIns="91440" bIns="45720" rtlCol="0" anchor="ctr">
            <a:normAutofit fontScale="90000"/>
          </a:bodyPr>
          <a:lstStyle/>
          <a:p>
            <a:pPr algn="ctr"/>
            <a:r>
              <a:rPr lang="es-PE" dirty="0">
                <a:solidFill>
                  <a:schemeClr val="bg1"/>
                </a:solidFill>
              </a:rPr>
              <a:t>Previa Programación semanal</a:t>
            </a:r>
          </a:p>
        </p:txBody>
      </p:sp>
      <p:sp>
        <p:nvSpPr>
          <p:cNvPr id="5" name="Espaço Reservado para Texto 4"/>
          <p:cNvSpPr>
            <a:spLocks noGrp="1"/>
          </p:cNvSpPr>
          <p:nvPr>
            <p:ph type="body" sz="quarter" idx="11"/>
          </p:nvPr>
        </p:nvSpPr>
        <p:spPr>
          <a:xfrm>
            <a:off x="367878" y="634555"/>
            <a:ext cx="11520000" cy="1555752"/>
          </a:xfrm>
        </p:spPr>
        <p:txBody>
          <a:bodyPr>
            <a:noAutofit/>
          </a:bodyPr>
          <a:lstStyle/>
          <a:p>
            <a:pPr algn="just">
              <a:lnSpc>
                <a:spcPct val="170000"/>
              </a:lnSpc>
            </a:pPr>
            <a:r>
              <a:rPr lang="es-PE" sz="1800" dirty="0"/>
              <a:t>El programador es responsable por realizar la previa de la programación considerando los planes previstos en el P3M para la semana, el </a:t>
            </a:r>
            <a:r>
              <a:rPr lang="es-PE" sz="1800" dirty="0" err="1"/>
              <a:t>Backlog</a:t>
            </a:r>
            <a:r>
              <a:rPr lang="es-PE" sz="1800" dirty="0"/>
              <a:t> más crítico y antiguo y las prioridades del Supervisor de Mantenimiento y del Coordinador de Producción.</a:t>
            </a:r>
          </a:p>
        </p:txBody>
      </p:sp>
      <p:sp>
        <p:nvSpPr>
          <p:cNvPr id="11" name="CaixaDeTexto 10"/>
          <p:cNvSpPr txBox="1"/>
          <p:nvPr/>
        </p:nvSpPr>
        <p:spPr>
          <a:xfrm>
            <a:off x="6701946" y="2420250"/>
            <a:ext cx="1892378" cy="338554"/>
          </a:xfrm>
          <a:prstGeom prst="rect">
            <a:avLst/>
          </a:prstGeom>
          <a:noFill/>
        </p:spPr>
        <p:txBody>
          <a:bodyPr wrap="none" rtlCol="0">
            <a:spAutoFit/>
          </a:bodyPr>
          <a:lstStyle/>
          <a:p>
            <a:pPr algn="ctr"/>
            <a:r>
              <a:rPr lang="pt-BR" sz="1600" u="sng" dirty="0"/>
              <a:t>Previa </a:t>
            </a:r>
            <a:r>
              <a:rPr lang="pt-BR" sz="1600" u="sng" dirty="0" err="1"/>
              <a:t>Programación</a:t>
            </a:r>
            <a:endParaRPr lang="es-ES" sz="1600" u="sng" dirty="0"/>
          </a:p>
        </p:txBody>
      </p:sp>
      <p:sp>
        <p:nvSpPr>
          <p:cNvPr id="17" name="TextBox 17"/>
          <p:cNvSpPr txBox="1"/>
          <p:nvPr/>
        </p:nvSpPr>
        <p:spPr>
          <a:xfrm>
            <a:off x="258344" y="3071051"/>
            <a:ext cx="2806890" cy="270843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spcAft>
                <a:spcPts val="600"/>
              </a:spcAft>
              <a:buAutoNum type="arabicParenR"/>
            </a:pPr>
            <a:r>
              <a:rPr lang="es-ES_tradnl" sz="1600" dirty="0">
                <a:latin typeface="+mj-lt"/>
                <a:cs typeface="Arial" pitchFamily="34" charset="0"/>
              </a:rPr>
              <a:t>Analizar </a:t>
            </a:r>
            <a:r>
              <a:rPr lang="es-ES_tradnl" sz="1600" dirty="0" err="1">
                <a:latin typeface="+mj-lt"/>
                <a:cs typeface="Arial" pitchFamily="34" charset="0"/>
              </a:rPr>
              <a:t>Backlog</a:t>
            </a:r>
            <a:r>
              <a:rPr lang="es-ES_tradnl" sz="1600" dirty="0">
                <a:latin typeface="+mj-lt"/>
                <a:cs typeface="Arial" pitchFamily="34" charset="0"/>
              </a:rPr>
              <a:t> y </a:t>
            </a:r>
            <a:r>
              <a:rPr lang="es-ES_tradnl" sz="1600" dirty="0" err="1">
                <a:latin typeface="+mj-lt"/>
                <a:cs typeface="Arial" pitchFamily="34" charset="0"/>
              </a:rPr>
              <a:t>P3M</a:t>
            </a:r>
            <a:endParaRPr lang="es-ES_tradnl" sz="1600" dirty="0">
              <a:latin typeface="+mj-lt"/>
              <a:cs typeface="Arial" pitchFamily="34" charset="0"/>
            </a:endParaRPr>
          </a:p>
          <a:p>
            <a:pPr marL="342900" indent="-342900">
              <a:spcAft>
                <a:spcPts val="600"/>
              </a:spcAft>
              <a:buAutoNum type="arabicParenR"/>
            </a:pPr>
            <a:r>
              <a:rPr lang="es-ES_tradnl" sz="1600" dirty="0">
                <a:latin typeface="+mj-lt"/>
                <a:cs typeface="Arial" pitchFamily="34" charset="0"/>
              </a:rPr>
              <a:t>Considerar prioridades del supervisor y coordinador de producción</a:t>
            </a:r>
          </a:p>
          <a:p>
            <a:pPr marL="342900" indent="-342900">
              <a:spcAft>
                <a:spcPts val="600"/>
              </a:spcAft>
              <a:buAutoNum type="arabicParenR"/>
            </a:pPr>
            <a:r>
              <a:rPr lang="es-ES_tradnl" sz="1600" dirty="0">
                <a:latin typeface="+mj-lt"/>
                <a:cs typeface="Arial" pitchFamily="34" charset="0"/>
              </a:rPr>
              <a:t>Organizar previa en los días de la semana en la herramienta (garantizar </a:t>
            </a:r>
            <a:r>
              <a:rPr lang="es-ES_tradnl" sz="1600" dirty="0" err="1">
                <a:latin typeface="+mj-lt"/>
                <a:cs typeface="Arial" pitchFamily="34" charset="0"/>
              </a:rPr>
              <a:t>HH</a:t>
            </a:r>
            <a:r>
              <a:rPr lang="es-ES_tradnl" sz="1600" dirty="0">
                <a:latin typeface="+mj-lt"/>
                <a:cs typeface="Arial" pitchFamily="34" charset="0"/>
              </a:rPr>
              <a:t> disponible y </a:t>
            </a:r>
            <a:r>
              <a:rPr lang="es-ES_tradnl" sz="1600" dirty="0" err="1">
                <a:latin typeface="+mj-lt"/>
                <a:cs typeface="Arial" pitchFamily="34" charset="0"/>
              </a:rPr>
              <a:t>HH</a:t>
            </a:r>
            <a:r>
              <a:rPr lang="es-ES_tradnl" sz="1600" dirty="0">
                <a:latin typeface="+mj-lt"/>
                <a:cs typeface="Arial" pitchFamily="34" charset="0"/>
              </a:rPr>
              <a:t> duración de los trabajos 100% programados).</a:t>
            </a:r>
          </a:p>
        </p:txBody>
      </p:sp>
      <p:sp>
        <p:nvSpPr>
          <p:cNvPr id="18" name="Retângulo 17"/>
          <p:cNvSpPr/>
          <p:nvPr/>
        </p:nvSpPr>
        <p:spPr bwMode="auto">
          <a:xfrm>
            <a:off x="367878" y="2419563"/>
            <a:ext cx="2596491" cy="523694"/>
          </a:xfrm>
          <a:prstGeom prst="rect">
            <a:avLst/>
          </a:prstGeom>
          <a:solidFill>
            <a:schemeClr val="tx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r>
              <a:rPr lang="pt-BR" sz="1600" b="1" dirty="0">
                <a:solidFill>
                  <a:schemeClr val="tx1">
                    <a:lumMod val="65000"/>
                    <a:lumOff val="35000"/>
                  </a:schemeClr>
                </a:solidFill>
                <a:latin typeface="+mj-lt"/>
              </a:rPr>
              <a:t>Macro </a:t>
            </a:r>
            <a:r>
              <a:rPr lang="pt-BR" sz="1600" b="1" dirty="0" err="1">
                <a:solidFill>
                  <a:schemeClr val="tx1">
                    <a:lumMod val="65000"/>
                    <a:lumOff val="35000"/>
                  </a:schemeClr>
                </a:solidFill>
                <a:latin typeface="+mj-lt"/>
              </a:rPr>
              <a:t>procedimiento</a:t>
            </a:r>
            <a:r>
              <a:rPr lang="pt-BR" sz="1600" b="1" dirty="0">
                <a:solidFill>
                  <a:schemeClr val="tx1">
                    <a:lumMod val="65000"/>
                    <a:lumOff val="35000"/>
                  </a:schemeClr>
                </a:solidFill>
                <a:latin typeface="+mj-lt"/>
              </a:rPr>
              <a:t>:</a:t>
            </a:r>
          </a:p>
        </p:txBody>
      </p:sp>
      <p:sp>
        <p:nvSpPr>
          <p:cNvPr id="19" name="CaixaDeTexto 18"/>
          <p:cNvSpPr txBox="1"/>
          <p:nvPr/>
        </p:nvSpPr>
        <p:spPr>
          <a:xfrm>
            <a:off x="3104265" y="5894659"/>
            <a:ext cx="9087735" cy="584775"/>
          </a:xfrm>
          <a:prstGeom prst="rect">
            <a:avLst/>
          </a:prstGeom>
          <a:noFill/>
        </p:spPr>
        <p:txBody>
          <a:bodyPr wrap="square" rtlCol="0">
            <a:spAutoFit/>
          </a:bodyPr>
          <a:lstStyle/>
          <a:p>
            <a:pPr marL="285750" indent="-285750">
              <a:buFont typeface="Arial" panose="020B0604020202020204" pitchFamily="34" charset="0"/>
              <a:buChar char="•"/>
            </a:pPr>
            <a:r>
              <a:rPr lang="es-ES_tradnl" sz="1600" dirty="0"/>
              <a:t>Herramienta no deja programar más horas que lo disponible por recurso;</a:t>
            </a:r>
          </a:p>
          <a:p>
            <a:pPr marL="285750" indent="-285750">
              <a:buFont typeface="Arial" panose="020B0604020202020204" pitchFamily="34" charset="0"/>
              <a:buChar char="•"/>
            </a:pPr>
            <a:r>
              <a:rPr lang="es-ES_tradnl" sz="1600" dirty="0"/>
              <a:t>Herramienta alerta si existe </a:t>
            </a:r>
            <a:r>
              <a:rPr lang="es-ES_tradnl" sz="1600" dirty="0" err="1"/>
              <a:t>HH</a:t>
            </a:r>
            <a:r>
              <a:rPr lang="es-ES_tradnl" sz="1600" dirty="0"/>
              <a:t> no programado.</a:t>
            </a:r>
          </a:p>
        </p:txBody>
      </p:sp>
      <p:pic>
        <p:nvPicPr>
          <p:cNvPr id="12" name="Imagem 11">
            <a:extLst>
              <a:ext uri="{FF2B5EF4-FFF2-40B4-BE49-F238E27FC236}">
                <a16:creationId xmlns:a16="http://schemas.microsoft.com/office/drawing/2014/main" id="{BA9CEDF6-06FC-4C8E-9298-EECAF6D6707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45312" y="2774447"/>
            <a:ext cx="8523457" cy="3005038"/>
          </a:xfrm>
          <a:prstGeom prst="rect">
            <a:avLst/>
          </a:prstGeom>
          <a:noFill/>
          <a:ln>
            <a:solidFill>
              <a:schemeClr val="tx1"/>
            </a:solidFill>
          </a:ln>
        </p:spPr>
      </p:pic>
    </p:spTree>
    <p:extLst>
      <p:ext uri="{BB962C8B-B14F-4D97-AF65-F5344CB8AC3E}">
        <p14:creationId xmlns:p14="http://schemas.microsoft.com/office/powerpoint/2010/main" val="38619313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11">
            <a:extLst>
              <a:ext uri="{FF2B5EF4-FFF2-40B4-BE49-F238E27FC236}">
                <a16:creationId xmlns:a16="http://schemas.microsoft.com/office/drawing/2014/main" id="{BA9CEDF6-06FC-4C8E-9298-EECAF6D6707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4550" y="584791"/>
            <a:ext cx="11524220" cy="5194694"/>
          </a:xfrm>
          <a:prstGeom prst="rect">
            <a:avLst/>
          </a:prstGeom>
          <a:noFill/>
          <a:ln>
            <a:solidFill>
              <a:schemeClr val="tx1"/>
            </a:solidFill>
          </a:ln>
        </p:spPr>
      </p:pic>
    </p:spTree>
    <p:extLst>
      <p:ext uri="{BB962C8B-B14F-4D97-AF65-F5344CB8AC3E}">
        <p14:creationId xmlns:p14="http://schemas.microsoft.com/office/powerpoint/2010/main" val="90671139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517992"/>
          </a:xfrm>
          <a:solidFill>
            <a:schemeClr val="accent1"/>
          </a:solidFill>
          <a:ln>
            <a:solidFill>
              <a:schemeClr val="accent1"/>
            </a:solidFill>
          </a:ln>
        </p:spPr>
        <p:txBody>
          <a:bodyPr vert="horz" lIns="91440" tIns="45720" rIns="91440" bIns="45720" rtlCol="0" anchor="ctr">
            <a:normAutofit fontScale="90000"/>
          </a:bodyPr>
          <a:lstStyle/>
          <a:p>
            <a:pPr algn="ctr"/>
            <a:r>
              <a:rPr lang="es-PE" dirty="0">
                <a:solidFill>
                  <a:schemeClr val="bg1"/>
                </a:solidFill>
              </a:rPr>
              <a:t>Programación semanal</a:t>
            </a:r>
          </a:p>
        </p:txBody>
      </p:sp>
      <p:sp>
        <p:nvSpPr>
          <p:cNvPr id="5" name="Espaço Reservado para Texto 4"/>
          <p:cNvSpPr>
            <a:spLocks noGrp="1"/>
          </p:cNvSpPr>
          <p:nvPr>
            <p:ph type="body" sz="quarter" idx="11"/>
          </p:nvPr>
        </p:nvSpPr>
        <p:spPr>
          <a:xfrm>
            <a:off x="355600" y="730248"/>
            <a:ext cx="11520000" cy="1098552"/>
          </a:xfrm>
        </p:spPr>
        <p:txBody>
          <a:bodyPr>
            <a:normAutofit/>
          </a:bodyPr>
          <a:lstStyle/>
          <a:p>
            <a:pPr algn="just"/>
            <a:r>
              <a:rPr lang="es-ES_tradnl" sz="2000" dirty="0"/>
              <a:t>Teniendo la previa de la programación, la reunión de programación semanal se ejecuta para validar la programación entre las áreas de mantenimiento y operación. Después se divulga al equipo de mantenimiento.</a:t>
            </a:r>
          </a:p>
        </p:txBody>
      </p:sp>
      <p:sp>
        <p:nvSpPr>
          <p:cNvPr id="13" name="Retângulo 12"/>
          <p:cNvSpPr/>
          <p:nvPr/>
        </p:nvSpPr>
        <p:spPr bwMode="auto">
          <a:xfrm>
            <a:off x="10183407" y="2016249"/>
            <a:ext cx="1170393" cy="222097"/>
          </a:xfrm>
          <a:prstGeom prst="rect">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r>
              <a:rPr lang="pt-BR" sz="1000" dirty="0" err="1">
                <a:solidFill>
                  <a:schemeClr val="bg2">
                    <a:lumMod val="50000"/>
                  </a:schemeClr>
                </a:solidFill>
                <a:latin typeface="+mj-lt"/>
              </a:rPr>
              <a:t>EJEMPLO</a:t>
            </a:r>
            <a:endParaRPr lang="pt-BR" sz="1000" dirty="0">
              <a:solidFill>
                <a:schemeClr val="bg2">
                  <a:lumMod val="50000"/>
                </a:schemeClr>
              </a:solidFill>
              <a:latin typeface="+mj-lt"/>
            </a:endParaRPr>
          </a:p>
        </p:txBody>
      </p:sp>
      <p:sp>
        <p:nvSpPr>
          <p:cNvPr id="11" name="CaixaDeTexto 10"/>
          <p:cNvSpPr txBox="1"/>
          <p:nvPr/>
        </p:nvSpPr>
        <p:spPr>
          <a:xfrm>
            <a:off x="6544171" y="2156124"/>
            <a:ext cx="2067874" cy="338554"/>
          </a:xfrm>
          <a:prstGeom prst="rect">
            <a:avLst/>
          </a:prstGeom>
          <a:noFill/>
        </p:spPr>
        <p:txBody>
          <a:bodyPr wrap="none" rtlCol="0">
            <a:spAutoFit/>
          </a:bodyPr>
          <a:lstStyle/>
          <a:p>
            <a:pPr algn="ctr"/>
            <a:r>
              <a:rPr lang="pt-BR" sz="1600" u="sng" dirty="0" err="1"/>
              <a:t>Programación</a:t>
            </a:r>
            <a:r>
              <a:rPr lang="pt-BR" sz="1600" u="sng" dirty="0"/>
              <a:t> Semanal</a:t>
            </a:r>
            <a:endParaRPr lang="es-ES" sz="1600" u="sng" dirty="0"/>
          </a:p>
        </p:txBody>
      </p:sp>
      <p:sp>
        <p:nvSpPr>
          <p:cNvPr id="17" name="TextBox 17"/>
          <p:cNvSpPr txBox="1"/>
          <p:nvPr/>
        </p:nvSpPr>
        <p:spPr>
          <a:xfrm>
            <a:off x="188316" y="2806925"/>
            <a:ext cx="2806890" cy="278537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spcAft>
                <a:spcPts val="600"/>
              </a:spcAft>
              <a:buAutoNum type="arabicParenR"/>
            </a:pPr>
            <a:r>
              <a:rPr lang="es-ES_tradnl" sz="1600" dirty="0">
                <a:latin typeface="+mj-lt"/>
                <a:cs typeface="Arial" pitchFamily="34" charset="0"/>
              </a:rPr>
              <a:t>Validar previa en la reunión de Programación (programador)</a:t>
            </a:r>
          </a:p>
          <a:p>
            <a:pPr marL="342900" indent="-342900">
              <a:spcAft>
                <a:spcPts val="600"/>
              </a:spcAft>
              <a:buAutoNum type="arabicParenR"/>
            </a:pPr>
            <a:r>
              <a:rPr lang="es-ES_tradnl" sz="1600" dirty="0">
                <a:latin typeface="+mj-lt"/>
                <a:cs typeface="Arial" pitchFamily="34" charset="0"/>
              </a:rPr>
              <a:t>Ajustar si es necesario </a:t>
            </a:r>
            <a:r>
              <a:rPr lang="es-ES_tradnl" sz="1600" dirty="0">
                <a:cs typeface="Arial" pitchFamily="34" charset="0"/>
              </a:rPr>
              <a:t>(programador)</a:t>
            </a:r>
            <a:endParaRPr lang="es-ES_tradnl" sz="1600" dirty="0">
              <a:latin typeface="+mj-lt"/>
              <a:cs typeface="Arial" pitchFamily="34" charset="0"/>
            </a:endParaRPr>
          </a:p>
          <a:p>
            <a:pPr marL="342900" indent="-342900">
              <a:spcAft>
                <a:spcPts val="600"/>
              </a:spcAft>
              <a:buAutoNum type="arabicParenR"/>
            </a:pPr>
            <a:r>
              <a:rPr lang="es-ES_tradnl" sz="1600" dirty="0">
                <a:latin typeface="+mj-lt"/>
                <a:cs typeface="Arial" pitchFamily="34" charset="0"/>
              </a:rPr>
              <a:t>Transferir previa para herramienta de programación </a:t>
            </a:r>
            <a:r>
              <a:rPr lang="es-ES_tradnl" sz="1600" dirty="0">
                <a:cs typeface="Arial" pitchFamily="34" charset="0"/>
              </a:rPr>
              <a:t>(supervisor)</a:t>
            </a:r>
            <a:endParaRPr lang="es-ES_tradnl" sz="1600" dirty="0">
              <a:latin typeface="+mj-lt"/>
              <a:cs typeface="Arial" pitchFamily="34" charset="0"/>
            </a:endParaRPr>
          </a:p>
          <a:p>
            <a:pPr marL="342900" indent="-342900">
              <a:spcAft>
                <a:spcPts val="600"/>
              </a:spcAft>
              <a:buAutoNum type="arabicParenR"/>
            </a:pPr>
            <a:r>
              <a:rPr lang="es-ES_tradnl" sz="1600" dirty="0">
                <a:latin typeface="+mj-lt"/>
                <a:cs typeface="Arial" pitchFamily="34" charset="0"/>
              </a:rPr>
              <a:t>Divulgar al equipo (supervisor)</a:t>
            </a:r>
          </a:p>
        </p:txBody>
      </p:sp>
      <p:sp>
        <p:nvSpPr>
          <p:cNvPr id="18" name="Retângulo 17"/>
          <p:cNvSpPr/>
          <p:nvPr/>
        </p:nvSpPr>
        <p:spPr bwMode="auto">
          <a:xfrm>
            <a:off x="297850" y="2155437"/>
            <a:ext cx="2596491" cy="523694"/>
          </a:xfrm>
          <a:prstGeom prst="rect">
            <a:avLst/>
          </a:prstGeom>
          <a:solidFill>
            <a:schemeClr val="tx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r>
              <a:rPr lang="pt-BR" sz="1600" b="1" dirty="0">
                <a:solidFill>
                  <a:schemeClr val="tx1">
                    <a:lumMod val="65000"/>
                    <a:lumOff val="35000"/>
                  </a:schemeClr>
                </a:solidFill>
                <a:latin typeface="+mj-lt"/>
              </a:rPr>
              <a:t>Macro </a:t>
            </a:r>
            <a:r>
              <a:rPr lang="pt-BR" sz="1600" b="1" dirty="0" err="1">
                <a:solidFill>
                  <a:schemeClr val="tx1">
                    <a:lumMod val="65000"/>
                    <a:lumOff val="35000"/>
                  </a:schemeClr>
                </a:solidFill>
                <a:latin typeface="+mj-lt"/>
              </a:rPr>
              <a:t>procedimiento</a:t>
            </a:r>
            <a:r>
              <a:rPr lang="pt-BR" sz="1600" b="1" dirty="0">
                <a:solidFill>
                  <a:schemeClr val="tx1">
                    <a:lumMod val="65000"/>
                    <a:lumOff val="35000"/>
                  </a:schemeClr>
                </a:solidFill>
                <a:latin typeface="+mj-lt"/>
              </a:rPr>
              <a:t>:</a:t>
            </a: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5604" y="2806925"/>
            <a:ext cx="8065008" cy="3633216"/>
          </a:xfrm>
          <a:prstGeom prst="rect">
            <a:avLst/>
          </a:prstGeom>
        </p:spPr>
      </p:pic>
    </p:spTree>
    <p:extLst>
      <p:ext uri="{BB962C8B-B14F-4D97-AF65-F5344CB8AC3E}">
        <p14:creationId xmlns:p14="http://schemas.microsoft.com/office/powerpoint/2010/main" val="251712277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878" t="24186" r="21076" b="12713"/>
          <a:stretch/>
        </p:blipFill>
        <p:spPr bwMode="auto">
          <a:xfrm>
            <a:off x="233916" y="691115"/>
            <a:ext cx="11845767" cy="5528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ítulo 1"/>
          <p:cNvSpPr>
            <a:spLocks noGrp="1"/>
          </p:cNvSpPr>
          <p:nvPr>
            <p:ph type="title"/>
          </p:nvPr>
        </p:nvSpPr>
        <p:spPr>
          <a:xfrm>
            <a:off x="0" y="0"/>
            <a:ext cx="12192000" cy="517992"/>
          </a:xfrm>
          <a:solidFill>
            <a:schemeClr val="accent1"/>
          </a:solidFill>
          <a:ln>
            <a:solidFill>
              <a:schemeClr val="accent1"/>
            </a:solidFill>
          </a:ln>
        </p:spPr>
        <p:txBody>
          <a:bodyPr vert="horz" lIns="91440" tIns="45720" rIns="91440" bIns="45720" rtlCol="0" anchor="ctr">
            <a:normAutofit fontScale="90000"/>
          </a:bodyPr>
          <a:lstStyle/>
          <a:p>
            <a:pPr algn="ctr"/>
            <a:r>
              <a:rPr lang="es-PE" dirty="0">
                <a:solidFill>
                  <a:schemeClr val="bg1"/>
                </a:solidFill>
              </a:rPr>
              <a:t>Programación semanal</a:t>
            </a:r>
          </a:p>
        </p:txBody>
      </p:sp>
    </p:spTree>
    <p:extLst>
      <p:ext uri="{BB962C8B-B14F-4D97-AF65-F5344CB8AC3E}">
        <p14:creationId xmlns:p14="http://schemas.microsoft.com/office/powerpoint/2010/main" val="393691681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799" y="709418"/>
            <a:ext cx="10208326" cy="6066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ítulo 1"/>
          <p:cNvSpPr>
            <a:spLocks noGrp="1"/>
          </p:cNvSpPr>
          <p:nvPr>
            <p:ph type="title"/>
          </p:nvPr>
        </p:nvSpPr>
        <p:spPr>
          <a:xfrm>
            <a:off x="0" y="0"/>
            <a:ext cx="12192000" cy="517992"/>
          </a:xfrm>
          <a:solidFill>
            <a:schemeClr val="accent1"/>
          </a:solidFill>
          <a:ln>
            <a:solidFill>
              <a:schemeClr val="accent1"/>
            </a:solidFill>
          </a:ln>
        </p:spPr>
        <p:txBody>
          <a:bodyPr vert="horz" lIns="91440" tIns="45720" rIns="91440" bIns="45720" rtlCol="0" anchor="ctr">
            <a:normAutofit fontScale="90000"/>
          </a:bodyPr>
          <a:lstStyle/>
          <a:p>
            <a:pPr algn="ctr"/>
            <a:r>
              <a:rPr lang="es-PE" dirty="0">
                <a:solidFill>
                  <a:schemeClr val="bg1"/>
                </a:solidFill>
              </a:rPr>
              <a:t>Programación semanal</a:t>
            </a:r>
          </a:p>
        </p:txBody>
      </p:sp>
    </p:spTree>
    <p:extLst>
      <p:ext uri="{BB962C8B-B14F-4D97-AF65-F5344CB8AC3E}">
        <p14:creationId xmlns:p14="http://schemas.microsoft.com/office/powerpoint/2010/main" val="225878848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517992"/>
          </a:xfrm>
          <a:solidFill>
            <a:schemeClr val="accent1"/>
          </a:solidFill>
          <a:ln>
            <a:solidFill>
              <a:schemeClr val="accent1"/>
            </a:solidFill>
          </a:ln>
        </p:spPr>
        <p:txBody>
          <a:bodyPr vert="horz" lIns="91440" tIns="45720" rIns="91440" bIns="45720" rtlCol="0" anchor="ctr">
            <a:normAutofit fontScale="90000"/>
          </a:bodyPr>
          <a:lstStyle/>
          <a:p>
            <a:pPr algn="ctr"/>
            <a:r>
              <a:rPr lang="es-PE" dirty="0">
                <a:solidFill>
                  <a:schemeClr val="bg1"/>
                </a:solidFill>
              </a:rPr>
              <a:t>Programación</a:t>
            </a:r>
          </a:p>
        </p:txBody>
      </p:sp>
      <p:sp>
        <p:nvSpPr>
          <p:cNvPr id="4" name="Espaço Reservado para Número de Slide 3"/>
          <p:cNvSpPr>
            <a:spLocks noGrp="1"/>
          </p:cNvSpPr>
          <p:nvPr>
            <p:ph type="sldNum" sz="quarter" idx="10"/>
          </p:nvPr>
        </p:nvSpPr>
        <p:spPr/>
        <p:txBody>
          <a:bodyPr/>
          <a:lstStyle/>
          <a:p>
            <a:pPr>
              <a:defRPr/>
            </a:pPr>
            <a:fld id="{919E0C59-1A2E-4EFD-A87A-8017567941EF}" type="slidenum">
              <a:rPr lang="en-GB" altLang="en-US" smtClean="0">
                <a:solidFill>
                  <a:srgbClr val="FFFFFF"/>
                </a:solidFill>
              </a:rPr>
              <a:pPr>
                <a:defRPr/>
              </a:pPr>
              <a:t>127</a:t>
            </a:fld>
            <a:endParaRPr lang="en-GB" altLang="en-US">
              <a:solidFill>
                <a:srgbClr val="FFFFFF"/>
              </a:solidFill>
            </a:endParaRPr>
          </a:p>
        </p:txBody>
      </p:sp>
      <p:sp>
        <p:nvSpPr>
          <p:cNvPr id="5" name="Espaço Reservado para Texto 4"/>
          <p:cNvSpPr>
            <a:spLocks noGrp="1"/>
          </p:cNvSpPr>
          <p:nvPr>
            <p:ph type="body" sz="quarter" idx="11"/>
          </p:nvPr>
        </p:nvSpPr>
        <p:spPr/>
        <p:txBody>
          <a:bodyPr>
            <a:normAutofit/>
          </a:bodyPr>
          <a:lstStyle/>
          <a:p>
            <a:r>
              <a:rPr lang="pt-BR" dirty="0"/>
              <a:t>Indicadores (1/2):</a:t>
            </a:r>
            <a:endParaRPr lang="es-ES" dirty="0"/>
          </a:p>
        </p:txBody>
      </p:sp>
      <p:graphicFrame>
        <p:nvGraphicFramePr>
          <p:cNvPr id="6" name="Tabela 5"/>
          <p:cNvGraphicFramePr>
            <a:graphicFrameLocks noGrp="1"/>
          </p:cNvGraphicFramePr>
          <p:nvPr>
            <p:extLst/>
          </p:nvPr>
        </p:nvGraphicFramePr>
        <p:xfrm>
          <a:off x="355600" y="1485262"/>
          <a:ext cx="11520000" cy="3876030"/>
        </p:xfrm>
        <a:graphic>
          <a:graphicData uri="http://schemas.openxmlformats.org/drawingml/2006/table">
            <a:tbl>
              <a:tblPr firstRow="1" firstCol="1" bandRow="1"/>
              <a:tblGrid>
                <a:gridCol w="1920000">
                  <a:extLst>
                    <a:ext uri="{9D8B030D-6E8A-4147-A177-3AD203B41FA5}">
                      <a16:colId xmlns:a16="http://schemas.microsoft.com/office/drawing/2014/main" val="20000"/>
                    </a:ext>
                  </a:extLst>
                </a:gridCol>
                <a:gridCol w="1920000">
                  <a:extLst>
                    <a:ext uri="{9D8B030D-6E8A-4147-A177-3AD203B41FA5}">
                      <a16:colId xmlns:a16="http://schemas.microsoft.com/office/drawing/2014/main" val="20001"/>
                    </a:ext>
                  </a:extLst>
                </a:gridCol>
                <a:gridCol w="1920000">
                  <a:extLst>
                    <a:ext uri="{9D8B030D-6E8A-4147-A177-3AD203B41FA5}">
                      <a16:colId xmlns:a16="http://schemas.microsoft.com/office/drawing/2014/main" val="20002"/>
                    </a:ext>
                  </a:extLst>
                </a:gridCol>
                <a:gridCol w="1920000">
                  <a:extLst>
                    <a:ext uri="{9D8B030D-6E8A-4147-A177-3AD203B41FA5}">
                      <a16:colId xmlns:a16="http://schemas.microsoft.com/office/drawing/2014/main" val="20003"/>
                    </a:ext>
                  </a:extLst>
                </a:gridCol>
                <a:gridCol w="1920000">
                  <a:extLst>
                    <a:ext uri="{9D8B030D-6E8A-4147-A177-3AD203B41FA5}">
                      <a16:colId xmlns:a16="http://schemas.microsoft.com/office/drawing/2014/main" val="20004"/>
                    </a:ext>
                  </a:extLst>
                </a:gridCol>
                <a:gridCol w="1920000">
                  <a:extLst>
                    <a:ext uri="{9D8B030D-6E8A-4147-A177-3AD203B41FA5}">
                      <a16:colId xmlns:a16="http://schemas.microsoft.com/office/drawing/2014/main" val="20005"/>
                    </a:ext>
                  </a:extLst>
                </a:gridCol>
              </a:tblGrid>
              <a:tr h="288250">
                <a:tc gridSpan="6">
                  <a:txBody>
                    <a:bodyPr/>
                    <a:lstStyle/>
                    <a:p>
                      <a:pPr algn="ctr">
                        <a:lnSpc>
                          <a:spcPct val="100000"/>
                        </a:lnSpc>
                        <a:spcAft>
                          <a:spcPts val="0"/>
                        </a:spcAft>
                      </a:pPr>
                      <a:r>
                        <a:rPr lang="es-ES_tradnl" sz="1400" b="1" noProof="0" dirty="0">
                          <a:solidFill>
                            <a:srgbClr val="FFFFFF"/>
                          </a:solidFill>
                          <a:effectLst/>
                          <a:latin typeface="Gill Sans MT" panose="020B0502020104020203" pitchFamily="34" charset="0"/>
                          <a:ea typeface="Times New Roman" panose="02020603050405020304" pitchFamily="18" charset="0"/>
                          <a:cs typeface="Calibri" panose="020F0502020204030204" pitchFamily="34" charset="0"/>
                        </a:rPr>
                        <a:t>Proceso:</a:t>
                      </a:r>
                      <a:endParaRPr lang="es-ES_tradnl" sz="1400" noProof="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50000"/>
                      </a:schemeClr>
                    </a:solidFill>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0000"/>
                  </a:ext>
                </a:extLst>
              </a:tr>
              <a:tr h="288250">
                <a:tc gridSpan="6">
                  <a:txBody>
                    <a:bodyPr/>
                    <a:lstStyle/>
                    <a:p>
                      <a:pPr algn="ctr">
                        <a:lnSpc>
                          <a:spcPct val="100000"/>
                        </a:lnSpc>
                        <a:spcAft>
                          <a:spcPts val="0"/>
                        </a:spcAft>
                      </a:pPr>
                      <a:r>
                        <a:rPr lang="es-ES_tradnl" sz="1400" b="1" noProof="0" dirty="0">
                          <a:solidFill>
                            <a:srgbClr val="000000"/>
                          </a:solidFill>
                          <a:effectLst/>
                          <a:latin typeface="Gill Sans MT" panose="020B0502020104020203" pitchFamily="34" charset="0"/>
                          <a:ea typeface="Times New Roman" panose="02020603050405020304" pitchFamily="18" charset="0"/>
                          <a:cs typeface="Calibri" panose="020F0502020204030204" pitchFamily="34" charset="0"/>
                        </a:rPr>
                        <a:t>Programación</a:t>
                      </a:r>
                      <a:endParaRPr lang="es-ES_tradnl" sz="1400" noProof="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0001"/>
                  </a:ext>
                </a:extLst>
              </a:tr>
              <a:tr h="288250">
                <a:tc gridSpan="5">
                  <a:txBody>
                    <a:bodyPr/>
                    <a:lstStyle/>
                    <a:p>
                      <a:pPr algn="ctr">
                        <a:lnSpc>
                          <a:spcPct val="100000"/>
                        </a:lnSpc>
                        <a:spcAft>
                          <a:spcPts val="0"/>
                        </a:spcAft>
                      </a:pPr>
                      <a:r>
                        <a:rPr lang="es-ES_tradnl" sz="1400" b="1" noProof="0" dirty="0">
                          <a:solidFill>
                            <a:srgbClr val="FFFFFF"/>
                          </a:solidFill>
                          <a:effectLst/>
                          <a:latin typeface="Gill Sans MT" panose="020B0502020104020203" pitchFamily="34" charset="0"/>
                          <a:ea typeface="Times New Roman" panose="02020603050405020304" pitchFamily="18" charset="0"/>
                          <a:cs typeface="Calibri" panose="020F0502020204030204" pitchFamily="34" charset="0"/>
                        </a:rPr>
                        <a:t>Indicador:</a:t>
                      </a:r>
                      <a:endParaRPr lang="es-ES_tradnl" sz="1400" noProof="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50000"/>
                      </a:schemeClr>
                    </a:solidFill>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a:txBody>
                    <a:bodyPr/>
                    <a:lstStyle/>
                    <a:p>
                      <a:pPr algn="ctr">
                        <a:lnSpc>
                          <a:spcPct val="100000"/>
                        </a:lnSpc>
                        <a:spcAft>
                          <a:spcPts val="0"/>
                        </a:spcAft>
                      </a:pPr>
                      <a:r>
                        <a:rPr lang="es-ES_tradnl" sz="1400" b="1" noProof="0" dirty="0">
                          <a:solidFill>
                            <a:srgbClr val="FFFFFF"/>
                          </a:solidFill>
                          <a:effectLst/>
                          <a:latin typeface="Gill Sans MT" panose="020B0502020104020203" pitchFamily="34" charset="0"/>
                          <a:ea typeface="Times New Roman" panose="02020603050405020304" pitchFamily="18" charset="0"/>
                          <a:cs typeface="Calibri" panose="020F0502020204030204" pitchFamily="34" charset="0"/>
                        </a:rPr>
                        <a:t>ID. Nº:</a:t>
                      </a:r>
                      <a:endParaRPr lang="es-ES_tradnl" sz="1400" noProof="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0002"/>
                  </a:ext>
                </a:extLst>
              </a:tr>
              <a:tr h="288250">
                <a:tc gridSpan="5">
                  <a:txBody>
                    <a:bodyPr/>
                    <a:lstStyle/>
                    <a:p>
                      <a:pPr algn="ctr">
                        <a:lnSpc>
                          <a:spcPct val="100000"/>
                        </a:lnSpc>
                        <a:spcAft>
                          <a:spcPts val="0"/>
                        </a:spcAft>
                      </a:pPr>
                      <a:r>
                        <a:rPr lang="es-ES_tradnl" sz="1400" b="1" noProof="0" dirty="0">
                          <a:solidFill>
                            <a:srgbClr val="000000"/>
                          </a:solidFill>
                          <a:effectLst/>
                          <a:latin typeface="Gill Sans MT" panose="020B0502020104020203" pitchFamily="34" charset="0"/>
                          <a:ea typeface="Times New Roman" panose="02020603050405020304" pitchFamily="18" charset="0"/>
                          <a:cs typeface="Calibri" panose="020F0502020204030204" pitchFamily="34" charset="0"/>
                        </a:rPr>
                        <a:t>Índice de Programación de Mano de Obra</a:t>
                      </a:r>
                      <a:endParaRPr lang="es-ES_tradnl" sz="1400" noProof="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a:txBody>
                    <a:bodyPr/>
                    <a:lstStyle/>
                    <a:p>
                      <a:pPr algn="ctr">
                        <a:lnSpc>
                          <a:spcPct val="100000"/>
                        </a:lnSpc>
                        <a:spcAft>
                          <a:spcPts val="0"/>
                        </a:spcAft>
                      </a:pPr>
                      <a:r>
                        <a:rPr lang="es-ES_tradnl" sz="1400" b="1" noProof="0" dirty="0">
                          <a:solidFill>
                            <a:srgbClr val="000000"/>
                          </a:solidFill>
                          <a:effectLst/>
                          <a:latin typeface="Gill Sans MT" panose="020B0502020104020203" pitchFamily="34" charset="0"/>
                          <a:ea typeface="Times New Roman" panose="02020603050405020304" pitchFamily="18" charset="0"/>
                          <a:cs typeface="Calibri" panose="020F0502020204030204" pitchFamily="34" charset="0"/>
                        </a:rPr>
                        <a:t>ID. 10</a:t>
                      </a:r>
                      <a:endParaRPr lang="es-ES_tradnl" sz="1400" noProof="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20850">
                <a:tc>
                  <a:txBody>
                    <a:bodyPr/>
                    <a:lstStyle/>
                    <a:p>
                      <a:pPr algn="ctr">
                        <a:lnSpc>
                          <a:spcPct val="100000"/>
                        </a:lnSpc>
                        <a:spcAft>
                          <a:spcPts val="0"/>
                        </a:spcAft>
                      </a:pPr>
                      <a:r>
                        <a:rPr lang="es-ES_tradnl" sz="1400" b="1" noProof="0" dirty="0">
                          <a:solidFill>
                            <a:srgbClr val="FFFFFF"/>
                          </a:solidFill>
                          <a:effectLst/>
                          <a:latin typeface="Gill Sans MT" panose="020B0502020104020203" pitchFamily="34" charset="0"/>
                          <a:ea typeface="Times New Roman" panose="02020603050405020304" pitchFamily="18" charset="0"/>
                          <a:cs typeface="Calibri" panose="020F0502020204030204" pitchFamily="34" charset="0"/>
                        </a:rPr>
                        <a:t>Finalidad:</a:t>
                      </a:r>
                      <a:endParaRPr lang="es-ES_tradnl" sz="1400" noProof="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50000"/>
                      </a:schemeClr>
                    </a:solidFill>
                  </a:tcPr>
                </a:tc>
                <a:tc gridSpan="5">
                  <a:txBody>
                    <a:bodyPr/>
                    <a:lstStyle/>
                    <a:p>
                      <a:pPr algn="l">
                        <a:lnSpc>
                          <a:spcPct val="100000"/>
                        </a:lnSpc>
                        <a:spcAft>
                          <a:spcPts val="0"/>
                        </a:spcAft>
                      </a:pPr>
                      <a:r>
                        <a:rPr lang="es-ES_tradnl" sz="1400" noProof="0" dirty="0">
                          <a:solidFill>
                            <a:srgbClr val="000000"/>
                          </a:solidFill>
                          <a:effectLst/>
                          <a:latin typeface="Gill Sans MT" panose="020B0502020104020203" pitchFamily="34" charset="0"/>
                          <a:ea typeface="Times New Roman" panose="02020603050405020304" pitchFamily="18" charset="0"/>
                          <a:cs typeface="Calibri" panose="020F0502020204030204" pitchFamily="34" charset="0"/>
                        </a:rPr>
                        <a:t>Medir el % de Mano de Obra disponible que se está programando en la semana</a:t>
                      </a:r>
                      <a:endParaRPr lang="es-ES_tradnl" sz="1400" noProof="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0004"/>
                  </a:ext>
                </a:extLst>
              </a:tr>
              <a:tr h="288250">
                <a:tc>
                  <a:txBody>
                    <a:bodyPr/>
                    <a:lstStyle/>
                    <a:p>
                      <a:pPr algn="ctr">
                        <a:lnSpc>
                          <a:spcPct val="100000"/>
                        </a:lnSpc>
                        <a:spcAft>
                          <a:spcPts val="0"/>
                        </a:spcAft>
                      </a:pPr>
                      <a:r>
                        <a:rPr lang="es-ES_tradnl" sz="1400" b="1" noProof="0" dirty="0">
                          <a:solidFill>
                            <a:srgbClr val="FFFFFF"/>
                          </a:solidFill>
                          <a:effectLst/>
                          <a:latin typeface="Gill Sans MT" panose="020B0502020104020203" pitchFamily="34" charset="0"/>
                          <a:ea typeface="Times New Roman" panose="02020603050405020304" pitchFamily="18" charset="0"/>
                          <a:cs typeface="Calibri" panose="020F0502020204030204" pitchFamily="34" charset="0"/>
                        </a:rPr>
                        <a:t>Cálculo:</a:t>
                      </a:r>
                      <a:endParaRPr lang="es-ES_tradnl" sz="1400" noProof="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50000"/>
                      </a:schemeClr>
                    </a:solidFill>
                  </a:tcPr>
                </a:tc>
                <a:tc gridSpan="5">
                  <a:txBody>
                    <a:bodyPr/>
                    <a:lstStyle/>
                    <a:p>
                      <a:pPr algn="l">
                        <a:lnSpc>
                          <a:spcPct val="100000"/>
                        </a:lnSpc>
                        <a:spcAft>
                          <a:spcPts val="0"/>
                        </a:spcAft>
                      </a:pPr>
                      <a:r>
                        <a:rPr lang="es-ES_tradnl" sz="1400" noProof="0" dirty="0">
                          <a:solidFill>
                            <a:srgbClr val="000000"/>
                          </a:solidFill>
                          <a:effectLst/>
                          <a:latin typeface="Gill Sans MT" panose="020B0502020104020203" pitchFamily="34" charset="0"/>
                          <a:ea typeface="Times New Roman" panose="02020603050405020304" pitchFamily="18" charset="0"/>
                          <a:cs typeface="Calibri" panose="020F0502020204030204" pitchFamily="34" charset="0"/>
                        </a:rPr>
                        <a:t> = (∑ </a:t>
                      </a:r>
                      <a:r>
                        <a:rPr lang="es-ES_tradnl" sz="1400" noProof="0" dirty="0" err="1">
                          <a:solidFill>
                            <a:srgbClr val="000000"/>
                          </a:solidFill>
                          <a:effectLst/>
                          <a:latin typeface="Gill Sans MT" panose="020B0502020104020203" pitchFamily="34" charset="0"/>
                          <a:ea typeface="Times New Roman" panose="02020603050405020304" pitchFamily="18" charset="0"/>
                          <a:cs typeface="Calibri" panose="020F0502020204030204" pitchFamily="34" charset="0"/>
                        </a:rPr>
                        <a:t>HH</a:t>
                      </a:r>
                      <a:r>
                        <a:rPr lang="es-ES_tradnl" sz="1400" noProof="0" dirty="0">
                          <a:solidFill>
                            <a:srgbClr val="000000"/>
                          </a:solidFill>
                          <a:effectLst/>
                          <a:latin typeface="Gill Sans MT" panose="020B0502020104020203" pitchFamily="34" charset="0"/>
                          <a:ea typeface="Times New Roman" panose="02020603050405020304" pitchFamily="18" charset="0"/>
                          <a:cs typeface="Calibri" panose="020F0502020204030204" pitchFamily="34" charset="0"/>
                        </a:rPr>
                        <a:t> </a:t>
                      </a:r>
                      <a:r>
                        <a:rPr lang="es-ES_tradnl" sz="1400" noProof="0" dirty="0" err="1">
                          <a:solidFill>
                            <a:srgbClr val="000000"/>
                          </a:solidFill>
                          <a:effectLst/>
                          <a:latin typeface="Gill Sans MT" panose="020B0502020104020203" pitchFamily="34" charset="0"/>
                          <a:ea typeface="Times New Roman" panose="02020603050405020304" pitchFamily="18" charset="0"/>
                          <a:cs typeface="Calibri" panose="020F0502020204030204" pitchFamily="34" charset="0"/>
                        </a:rPr>
                        <a:t>OSs</a:t>
                      </a:r>
                      <a:r>
                        <a:rPr lang="es-ES_tradnl" sz="1400" noProof="0" dirty="0">
                          <a:solidFill>
                            <a:srgbClr val="000000"/>
                          </a:solidFill>
                          <a:effectLst/>
                          <a:latin typeface="Gill Sans MT" panose="020B0502020104020203" pitchFamily="34" charset="0"/>
                          <a:ea typeface="Times New Roman" panose="02020603050405020304" pitchFamily="18" charset="0"/>
                          <a:cs typeface="Calibri" panose="020F0502020204030204" pitchFamily="34" charset="0"/>
                        </a:rPr>
                        <a:t> Programadas) / (∑ </a:t>
                      </a:r>
                      <a:r>
                        <a:rPr lang="es-ES_tradnl" sz="1400" noProof="0" dirty="0" err="1">
                          <a:solidFill>
                            <a:srgbClr val="000000"/>
                          </a:solidFill>
                          <a:effectLst/>
                          <a:latin typeface="Gill Sans MT" panose="020B0502020104020203" pitchFamily="34" charset="0"/>
                          <a:ea typeface="Times New Roman" panose="02020603050405020304" pitchFamily="18" charset="0"/>
                          <a:cs typeface="Calibri" panose="020F0502020204030204" pitchFamily="34" charset="0"/>
                        </a:rPr>
                        <a:t>HH</a:t>
                      </a:r>
                      <a:r>
                        <a:rPr lang="es-ES_tradnl" sz="1400" noProof="0" dirty="0">
                          <a:solidFill>
                            <a:srgbClr val="000000"/>
                          </a:solidFill>
                          <a:effectLst/>
                          <a:latin typeface="Gill Sans MT" panose="020B0502020104020203" pitchFamily="34" charset="0"/>
                          <a:ea typeface="Times New Roman" panose="02020603050405020304" pitchFamily="18" charset="0"/>
                          <a:cs typeface="Calibri" panose="020F0502020204030204" pitchFamily="34" charset="0"/>
                        </a:rPr>
                        <a:t> Disponible) x 100%</a:t>
                      </a:r>
                      <a:endParaRPr lang="es-ES_tradnl" sz="1400" noProof="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0005"/>
                  </a:ext>
                </a:extLst>
              </a:tr>
              <a:tr h="320850">
                <a:tc>
                  <a:txBody>
                    <a:bodyPr/>
                    <a:lstStyle/>
                    <a:p>
                      <a:pPr algn="ctr">
                        <a:lnSpc>
                          <a:spcPct val="100000"/>
                        </a:lnSpc>
                        <a:spcAft>
                          <a:spcPts val="0"/>
                        </a:spcAft>
                      </a:pPr>
                      <a:r>
                        <a:rPr lang="es-ES_tradnl" sz="1400" b="1" noProof="0" dirty="0">
                          <a:solidFill>
                            <a:srgbClr val="FFFFFF"/>
                          </a:solidFill>
                          <a:effectLst/>
                          <a:latin typeface="Gill Sans MT" panose="020B0502020104020203" pitchFamily="34" charset="0"/>
                          <a:ea typeface="Times New Roman" panose="02020603050405020304" pitchFamily="18" charset="0"/>
                          <a:cs typeface="Calibri" panose="020F0502020204030204" pitchFamily="34" charset="0"/>
                        </a:rPr>
                        <a:t>Unidad de medida:</a:t>
                      </a:r>
                      <a:endParaRPr lang="es-ES_tradnl" sz="1400" noProof="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50000"/>
                      </a:schemeClr>
                    </a:solidFill>
                  </a:tcPr>
                </a:tc>
                <a:tc>
                  <a:txBody>
                    <a:bodyPr/>
                    <a:lstStyle/>
                    <a:p>
                      <a:pPr algn="l">
                        <a:lnSpc>
                          <a:spcPct val="100000"/>
                        </a:lnSpc>
                        <a:spcAft>
                          <a:spcPts val="0"/>
                        </a:spcAft>
                      </a:pPr>
                      <a:r>
                        <a:rPr lang="es-ES_tradnl" sz="1400" noProof="0" dirty="0">
                          <a:solidFill>
                            <a:srgbClr val="000000"/>
                          </a:solidFill>
                          <a:effectLst/>
                          <a:latin typeface="Gill Sans MT" panose="020B0502020104020203" pitchFamily="34" charset="0"/>
                          <a:ea typeface="Times New Roman" panose="02020603050405020304" pitchFamily="18" charset="0"/>
                          <a:cs typeface="Calibri" panose="020F0502020204030204" pitchFamily="34" charset="0"/>
                        </a:rPr>
                        <a:t>%</a:t>
                      </a:r>
                      <a:endParaRPr lang="es-ES_tradnl" sz="1400" noProof="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00000"/>
                        </a:lnSpc>
                        <a:spcAft>
                          <a:spcPts val="0"/>
                        </a:spcAft>
                      </a:pPr>
                      <a:r>
                        <a:rPr lang="es-ES_tradnl" sz="1400" b="1" noProof="0" dirty="0">
                          <a:solidFill>
                            <a:srgbClr val="FFFFFF"/>
                          </a:solidFill>
                          <a:effectLst/>
                          <a:latin typeface="Gill Sans MT" panose="020B0502020104020203" pitchFamily="34" charset="0"/>
                          <a:ea typeface="Times New Roman" panose="02020603050405020304" pitchFamily="18" charset="0"/>
                          <a:cs typeface="Calibri" panose="020F0502020204030204" pitchFamily="34" charset="0"/>
                        </a:rPr>
                        <a:t>Periodicidad:</a:t>
                      </a:r>
                      <a:endParaRPr lang="es-ES_tradnl" sz="1400" noProof="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50000"/>
                      </a:schemeClr>
                    </a:solidFill>
                  </a:tcPr>
                </a:tc>
                <a:tc>
                  <a:txBody>
                    <a:bodyPr/>
                    <a:lstStyle/>
                    <a:p>
                      <a:pPr algn="l">
                        <a:lnSpc>
                          <a:spcPct val="100000"/>
                        </a:lnSpc>
                        <a:spcAft>
                          <a:spcPts val="0"/>
                        </a:spcAft>
                      </a:pPr>
                      <a:r>
                        <a:rPr lang="es-ES_tradnl" sz="1400" noProof="0" dirty="0">
                          <a:solidFill>
                            <a:srgbClr val="000000"/>
                          </a:solidFill>
                          <a:effectLst/>
                          <a:latin typeface="Gill Sans MT" panose="020B0502020104020203" pitchFamily="34" charset="0"/>
                          <a:ea typeface="Times New Roman" panose="02020603050405020304" pitchFamily="18" charset="0"/>
                          <a:cs typeface="Calibri" panose="020F0502020204030204" pitchFamily="34" charset="0"/>
                        </a:rPr>
                        <a:t>Semanal</a:t>
                      </a:r>
                      <a:endParaRPr lang="es-ES_tradnl" sz="1400" noProof="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00000"/>
                        </a:lnSpc>
                        <a:spcAft>
                          <a:spcPts val="0"/>
                        </a:spcAft>
                      </a:pPr>
                      <a:r>
                        <a:rPr lang="es-ES_tradnl" sz="1400" b="1" noProof="0" dirty="0">
                          <a:solidFill>
                            <a:srgbClr val="FFFFFF"/>
                          </a:solidFill>
                          <a:effectLst/>
                          <a:latin typeface="Gill Sans MT" panose="020B0502020104020203" pitchFamily="34" charset="0"/>
                          <a:ea typeface="Times New Roman" panose="02020603050405020304" pitchFamily="18" charset="0"/>
                          <a:cs typeface="Calibri" panose="020F0502020204030204" pitchFamily="34" charset="0"/>
                        </a:rPr>
                        <a:t>Tipo de indicador:</a:t>
                      </a:r>
                      <a:endParaRPr lang="es-ES_tradnl" sz="1400" noProof="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50000"/>
                      </a:schemeClr>
                    </a:solidFill>
                  </a:tcPr>
                </a:tc>
                <a:tc>
                  <a:txBody>
                    <a:bodyPr/>
                    <a:lstStyle/>
                    <a:p>
                      <a:pPr algn="l">
                        <a:lnSpc>
                          <a:spcPct val="100000"/>
                        </a:lnSpc>
                        <a:spcAft>
                          <a:spcPts val="0"/>
                        </a:spcAft>
                      </a:pPr>
                      <a:r>
                        <a:rPr lang="es-ES_tradnl" sz="1400" noProof="0" dirty="0">
                          <a:solidFill>
                            <a:srgbClr val="000000"/>
                          </a:solidFill>
                          <a:effectLst/>
                          <a:latin typeface="Gill Sans MT" panose="020B0502020104020203" pitchFamily="34" charset="0"/>
                          <a:ea typeface="Times New Roman" panose="02020603050405020304" pitchFamily="18" charset="0"/>
                          <a:cs typeface="Calibri" panose="020F0502020204030204" pitchFamily="34" charset="0"/>
                        </a:rPr>
                        <a:t>Más grande, mejor</a:t>
                      </a:r>
                      <a:endParaRPr lang="es-ES_tradnl" sz="1400" noProof="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6"/>
                  </a:ext>
                </a:extLst>
              </a:tr>
              <a:tr h="288250">
                <a:tc gridSpan="6">
                  <a:txBody>
                    <a:bodyPr/>
                    <a:lstStyle/>
                    <a:p>
                      <a:pPr algn="ctr">
                        <a:lnSpc>
                          <a:spcPct val="100000"/>
                        </a:lnSpc>
                        <a:spcAft>
                          <a:spcPts val="0"/>
                        </a:spcAft>
                      </a:pPr>
                      <a:r>
                        <a:rPr lang="es-ES_tradnl" sz="1400" b="1" noProof="0" dirty="0">
                          <a:solidFill>
                            <a:srgbClr val="000000"/>
                          </a:solidFill>
                          <a:effectLst/>
                          <a:latin typeface="Gill Sans MT" panose="020B0502020104020203" pitchFamily="34" charset="0"/>
                          <a:ea typeface="Times New Roman" panose="02020603050405020304" pitchFamily="18" charset="0"/>
                          <a:cs typeface="Calibri" panose="020F0502020204030204" pitchFamily="34" charset="0"/>
                        </a:rPr>
                        <a:t>Responsabilidades:</a:t>
                      </a:r>
                      <a:endParaRPr lang="es-ES_tradnl" sz="1400" noProof="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0007"/>
                  </a:ext>
                </a:extLst>
              </a:tr>
              <a:tr h="576501">
                <a:tc>
                  <a:txBody>
                    <a:bodyPr/>
                    <a:lstStyle/>
                    <a:p>
                      <a:pPr algn="ctr">
                        <a:lnSpc>
                          <a:spcPct val="100000"/>
                        </a:lnSpc>
                        <a:spcAft>
                          <a:spcPts val="0"/>
                        </a:spcAft>
                      </a:pPr>
                      <a:r>
                        <a:rPr lang="es-ES_tradnl" sz="1400" b="1" noProof="0" dirty="0">
                          <a:solidFill>
                            <a:srgbClr val="FFFFFF"/>
                          </a:solidFill>
                          <a:effectLst/>
                          <a:latin typeface="Gill Sans MT" panose="020B0502020104020203" pitchFamily="34" charset="0"/>
                          <a:ea typeface="Times New Roman" panose="02020603050405020304" pitchFamily="18" charset="0"/>
                          <a:cs typeface="Calibri" panose="020F0502020204030204" pitchFamily="34" charset="0"/>
                        </a:rPr>
                        <a:t>Área:</a:t>
                      </a:r>
                      <a:endParaRPr lang="es-ES_tradnl" sz="1400" noProof="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50000"/>
                      </a:schemeClr>
                    </a:solidFill>
                  </a:tcPr>
                </a:tc>
                <a:tc>
                  <a:txBody>
                    <a:bodyPr/>
                    <a:lstStyle/>
                    <a:p>
                      <a:pPr algn="l">
                        <a:lnSpc>
                          <a:spcPct val="100000"/>
                        </a:lnSpc>
                        <a:spcAft>
                          <a:spcPts val="0"/>
                        </a:spcAft>
                      </a:pPr>
                      <a:r>
                        <a:rPr lang="es-ES_tradnl" sz="1400" noProof="0" dirty="0" err="1">
                          <a:solidFill>
                            <a:srgbClr val="000000"/>
                          </a:solidFill>
                          <a:effectLst/>
                          <a:latin typeface="Gill Sans MT" panose="020B0502020104020203" pitchFamily="34" charset="0"/>
                          <a:ea typeface="Times New Roman" panose="02020603050405020304" pitchFamily="18" charset="0"/>
                          <a:cs typeface="Calibri" panose="020F0502020204030204" pitchFamily="34" charset="0"/>
                        </a:rPr>
                        <a:t>PCM</a:t>
                      </a:r>
                      <a:r>
                        <a:rPr lang="es-ES_tradnl" sz="1400" noProof="0" dirty="0">
                          <a:solidFill>
                            <a:srgbClr val="000000"/>
                          </a:solidFill>
                          <a:effectLst/>
                          <a:latin typeface="Gill Sans MT" panose="020B0502020104020203" pitchFamily="34" charset="0"/>
                          <a:ea typeface="Times New Roman" panose="02020603050405020304" pitchFamily="18" charset="0"/>
                          <a:cs typeface="Calibri" panose="020F0502020204030204" pitchFamily="34" charset="0"/>
                        </a:rPr>
                        <a:t> - Planificación y Control del Mantenimiento</a:t>
                      </a:r>
                      <a:endParaRPr lang="es-ES_tradnl" sz="1400" noProof="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s-ES_tradnl" sz="1400" b="1" noProof="0" dirty="0">
                          <a:solidFill>
                            <a:srgbClr val="FFFFFF"/>
                          </a:solidFill>
                          <a:effectLst/>
                          <a:latin typeface="Gill Sans MT" panose="020B0502020104020203" pitchFamily="34" charset="0"/>
                          <a:ea typeface="Times New Roman" panose="02020603050405020304" pitchFamily="18" charset="0"/>
                          <a:cs typeface="Calibri" panose="020F0502020204030204" pitchFamily="34" charset="0"/>
                        </a:rPr>
                        <a:t>Gestor:</a:t>
                      </a:r>
                      <a:endParaRPr lang="es-ES_tradnl" sz="1400" noProof="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50000"/>
                      </a:schemeClr>
                    </a:solidFill>
                  </a:tcPr>
                </a:tc>
                <a:tc>
                  <a:txBody>
                    <a:bodyPr/>
                    <a:lstStyle/>
                    <a:p>
                      <a:pPr algn="l">
                        <a:lnSpc>
                          <a:spcPct val="100000"/>
                        </a:lnSpc>
                        <a:spcAft>
                          <a:spcPts val="0"/>
                        </a:spcAft>
                      </a:pPr>
                      <a:r>
                        <a:rPr lang="es-ES_tradnl" sz="1400" noProof="0" dirty="0">
                          <a:solidFill>
                            <a:srgbClr val="000000"/>
                          </a:solidFill>
                          <a:effectLst/>
                          <a:latin typeface="Gill Sans MT" panose="020B0502020104020203" pitchFamily="34" charset="0"/>
                          <a:ea typeface="Times New Roman" panose="02020603050405020304" pitchFamily="18" charset="0"/>
                          <a:cs typeface="Calibri" panose="020F0502020204030204" pitchFamily="34" charset="0"/>
                        </a:rPr>
                        <a:t>Gerente de Mantenimiento</a:t>
                      </a:r>
                      <a:endParaRPr lang="es-ES_tradnl" sz="1400" noProof="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s-ES_tradnl" sz="1400" b="1" noProof="0" dirty="0">
                          <a:solidFill>
                            <a:srgbClr val="FFFFFF"/>
                          </a:solidFill>
                          <a:effectLst/>
                          <a:latin typeface="Gill Sans MT" panose="020B0502020104020203" pitchFamily="34" charset="0"/>
                          <a:ea typeface="Times New Roman" panose="02020603050405020304" pitchFamily="18" charset="0"/>
                          <a:cs typeface="Calibri" panose="020F0502020204030204" pitchFamily="34" charset="0"/>
                        </a:rPr>
                        <a:t>Proveedor información:</a:t>
                      </a:r>
                      <a:endParaRPr lang="es-ES_tradnl" sz="1400" noProof="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50000"/>
                      </a:schemeClr>
                    </a:solidFill>
                  </a:tcPr>
                </a:tc>
                <a:tc>
                  <a:txBody>
                    <a:bodyPr/>
                    <a:lstStyle/>
                    <a:p>
                      <a:pPr algn="l">
                        <a:lnSpc>
                          <a:spcPct val="100000"/>
                        </a:lnSpc>
                        <a:spcAft>
                          <a:spcPts val="0"/>
                        </a:spcAft>
                      </a:pPr>
                      <a:r>
                        <a:rPr lang="es-ES_tradnl" sz="1400" noProof="0" dirty="0">
                          <a:solidFill>
                            <a:srgbClr val="000000"/>
                          </a:solidFill>
                          <a:effectLst/>
                          <a:latin typeface="Gill Sans MT" panose="020B0502020104020203" pitchFamily="34" charset="0"/>
                          <a:ea typeface="Times New Roman" panose="02020603050405020304" pitchFamily="18" charset="0"/>
                          <a:cs typeface="Calibri" panose="020F0502020204030204" pitchFamily="34" charset="0"/>
                        </a:rPr>
                        <a:t>Coordinador de </a:t>
                      </a:r>
                      <a:r>
                        <a:rPr lang="es-ES_tradnl" sz="1400" noProof="0" dirty="0" err="1">
                          <a:solidFill>
                            <a:srgbClr val="000000"/>
                          </a:solidFill>
                          <a:effectLst/>
                          <a:latin typeface="Gill Sans MT" panose="020B0502020104020203" pitchFamily="34" charset="0"/>
                          <a:ea typeface="Times New Roman" panose="02020603050405020304" pitchFamily="18" charset="0"/>
                          <a:cs typeface="Calibri" panose="020F0502020204030204" pitchFamily="34" charset="0"/>
                        </a:rPr>
                        <a:t>PCM</a:t>
                      </a:r>
                      <a:endParaRPr lang="es-ES_tradnl" sz="1400" noProof="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88250">
                <a:tc>
                  <a:txBody>
                    <a:bodyPr/>
                    <a:lstStyle/>
                    <a:p>
                      <a:pPr algn="ctr">
                        <a:lnSpc>
                          <a:spcPct val="100000"/>
                        </a:lnSpc>
                        <a:spcAft>
                          <a:spcPts val="0"/>
                        </a:spcAft>
                      </a:pPr>
                      <a:r>
                        <a:rPr lang="es-ES_tradnl" sz="1400" b="1" noProof="0" dirty="0">
                          <a:solidFill>
                            <a:srgbClr val="FFFFFF"/>
                          </a:solidFill>
                          <a:effectLst/>
                          <a:latin typeface="Gill Sans MT" panose="020B0502020104020203" pitchFamily="34" charset="0"/>
                          <a:ea typeface="Times New Roman" panose="02020603050405020304" pitchFamily="18" charset="0"/>
                          <a:cs typeface="Calibri" panose="020F0502020204030204" pitchFamily="34" charset="0"/>
                        </a:rPr>
                        <a:t>Fuentes:</a:t>
                      </a:r>
                      <a:endParaRPr lang="es-ES_tradnl" sz="1400" noProof="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50000"/>
                      </a:schemeClr>
                    </a:solidFill>
                  </a:tcPr>
                </a:tc>
                <a:tc gridSpan="5">
                  <a:txBody>
                    <a:bodyPr/>
                    <a:lstStyle/>
                    <a:p>
                      <a:pPr algn="l">
                        <a:lnSpc>
                          <a:spcPct val="100000"/>
                        </a:lnSpc>
                        <a:spcAft>
                          <a:spcPts val="0"/>
                        </a:spcAft>
                      </a:pPr>
                      <a:r>
                        <a:rPr lang="es-ES_tradnl" sz="1400" noProof="0" dirty="0">
                          <a:solidFill>
                            <a:srgbClr val="000000"/>
                          </a:solidFill>
                          <a:effectLst/>
                          <a:latin typeface="Gill Sans MT" panose="020B0502020104020203" pitchFamily="34" charset="0"/>
                          <a:ea typeface="Times New Roman" panose="02020603050405020304" pitchFamily="18" charset="0"/>
                          <a:cs typeface="Calibri" panose="020F0502020204030204" pitchFamily="34" charset="0"/>
                        </a:rPr>
                        <a:t>Planilla de programación</a:t>
                      </a:r>
                      <a:endParaRPr lang="es-ES_tradnl" sz="1400" noProof="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0009"/>
                  </a:ext>
                </a:extLst>
              </a:tr>
              <a:tr h="288250">
                <a:tc>
                  <a:txBody>
                    <a:bodyPr/>
                    <a:lstStyle/>
                    <a:p>
                      <a:pPr algn="ctr">
                        <a:lnSpc>
                          <a:spcPct val="100000"/>
                        </a:lnSpc>
                        <a:spcAft>
                          <a:spcPts val="0"/>
                        </a:spcAft>
                      </a:pPr>
                      <a:r>
                        <a:rPr lang="es-ES_tradnl" sz="1400" b="1" noProof="0" dirty="0">
                          <a:solidFill>
                            <a:srgbClr val="FFFFFF"/>
                          </a:solidFill>
                          <a:effectLst/>
                          <a:latin typeface="Gill Sans MT" panose="020B0502020104020203" pitchFamily="34" charset="0"/>
                          <a:ea typeface="Times New Roman" panose="02020603050405020304" pitchFamily="18" charset="0"/>
                          <a:cs typeface="Calibri" panose="020F0502020204030204" pitchFamily="34" charset="0"/>
                        </a:rPr>
                        <a:t>Alcance:</a:t>
                      </a:r>
                      <a:endParaRPr lang="es-ES_tradnl" sz="1400" noProof="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50000"/>
                      </a:schemeClr>
                    </a:solidFill>
                  </a:tcPr>
                </a:tc>
                <a:tc gridSpan="5">
                  <a:txBody>
                    <a:bodyPr/>
                    <a:lstStyle/>
                    <a:p>
                      <a:pPr algn="l">
                        <a:lnSpc>
                          <a:spcPct val="100000"/>
                        </a:lnSpc>
                        <a:spcAft>
                          <a:spcPts val="0"/>
                        </a:spcAft>
                      </a:pPr>
                      <a:r>
                        <a:rPr lang="es-ES_tradnl" sz="1400" noProof="0" dirty="0">
                          <a:solidFill>
                            <a:srgbClr val="000000"/>
                          </a:solidFill>
                          <a:effectLst/>
                          <a:latin typeface="Gill Sans MT" panose="020B0502020104020203" pitchFamily="34" charset="0"/>
                          <a:ea typeface="Times New Roman" panose="02020603050405020304" pitchFamily="18" charset="0"/>
                          <a:cs typeface="Calibri" panose="020F0502020204030204" pitchFamily="34" charset="0"/>
                        </a:rPr>
                        <a:t>Todas las unidades</a:t>
                      </a:r>
                      <a:endParaRPr lang="es-ES_tradnl" sz="1400" noProof="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0010"/>
                  </a:ext>
                </a:extLst>
              </a:tr>
              <a:tr h="288250">
                <a:tc>
                  <a:txBody>
                    <a:bodyPr/>
                    <a:lstStyle/>
                    <a:p>
                      <a:pPr algn="ctr">
                        <a:lnSpc>
                          <a:spcPct val="100000"/>
                        </a:lnSpc>
                        <a:spcAft>
                          <a:spcPts val="0"/>
                        </a:spcAft>
                      </a:pPr>
                      <a:r>
                        <a:rPr lang="es-ES_tradnl" sz="1400" b="1" noProof="0" dirty="0">
                          <a:solidFill>
                            <a:srgbClr val="FFFFFF"/>
                          </a:solidFill>
                          <a:effectLst/>
                          <a:latin typeface="Gill Sans MT" panose="020B0502020104020203" pitchFamily="34" charset="0"/>
                          <a:ea typeface="Times New Roman" panose="02020603050405020304" pitchFamily="18" charset="0"/>
                          <a:cs typeface="Calibri" panose="020F0502020204030204" pitchFamily="34" charset="0"/>
                        </a:rPr>
                        <a:t>Observación:</a:t>
                      </a:r>
                      <a:endParaRPr lang="es-ES_tradnl" sz="1400" noProof="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50000"/>
                      </a:schemeClr>
                    </a:solidFill>
                  </a:tcPr>
                </a:tc>
                <a:tc gridSpan="5">
                  <a:txBody>
                    <a:bodyPr/>
                    <a:lstStyle/>
                    <a:p>
                      <a:pPr algn="l">
                        <a:lnSpc>
                          <a:spcPct val="100000"/>
                        </a:lnSpc>
                        <a:spcAft>
                          <a:spcPts val="0"/>
                        </a:spcAft>
                      </a:pPr>
                      <a:r>
                        <a:rPr lang="es-ES_tradnl" sz="1400" noProof="0" dirty="0">
                          <a:solidFill>
                            <a:srgbClr val="000000"/>
                          </a:solidFill>
                          <a:effectLst/>
                          <a:latin typeface="Gill Sans MT" panose="020B0502020104020203" pitchFamily="34" charset="0"/>
                          <a:ea typeface="Times New Roman" panose="02020603050405020304" pitchFamily="18" charset="0"/>
                          <a:cs typeface="Calibri" panose="020F0502020204030204" pitchFamily="34" charset="0"/>
                        </a:rPr>
                        <a:t> </a:t>
                      </a:r>
                      <a:endParaRPr lang="es-ES_tradnl" sz="1400" noProof="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45937237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92000" cy="517992"/>
          </a:xfrm>
          <a:solidFill>
            <a:schemeClr val="accent1"/>
          </a:solidFill>
          <a:ln>
            <a:solidFill>
              <a:schemeClr val="accent1"/>
            </a:solidFill>
          </a:ln>
        </p:spPr>
        <p:txBody>
          <a:bodyPr vert="horz" lIns="91440" tIns="45720" rIns="91440" bIns="45720" rtlCol="0" anchor="ctr">
            <a:normAutofit fontScale="90000"/>
          </a:bodyPr>
          <a:lstStyle/>
          <a:p>
            <a:pPr algn="ctr"/>
            <a:r>
              <a:rPr lang="es-PE" dirty="0">
                <a:solidFill>
                  <a:schemeClr val="bg1"/>
                </a:solidFill>
              </a:rPr>
              <a:t>Programación</a:t>
            </a:r>
          </a:p>
        </p:txBody>
      </p:sp>
      <p:sp>
        <p:nvSpPr>
          <p:cNvPr id="4" name="Espaço Reservado para Número de Slide 3"/>
          <p:cNvSpPr>
            <a:spLocks noGrp="1"/>
          </p:cNvSpPr>
          <p:nvPr>
            <p:ph type="sldNum" sz="quarter" idx="10"/>
          </p:nvPr>
        </p:nvSpPr>
        <p:spPr/>
        <p:txBody>
          <a:bodyPr/>
          <a:lstStyle/>
          <a:p>
            <a:pPr>
              <a:defRPr/>
            </a:pPr>
            <a:fld id="{919E0C59-1A2E-4EFD-A87A-8017567941EF}" type="slidenum">
              <a:rPr lang="en-GB" altLang="en-US" smtClean="0">
                <a:solidFill>
                  <a:srgbClr val="FFFFFF"/>
                </a:solidFill>
              </a:rPr>
              <a:pPr>
                <a:defRPr/>
              </a:pPr>
              <a:t>128</a:t>
            </a:fld>
            <a:endParaRPr lang="en-GB" altLang="en-US">
              <a:solidFill>
                <a:srgbClr val="FFFFFF"/>
              </a:solidFill>
            </a:endParaRPr>
          </a:p>
        </p:txBody>
      </p:sp>
      <p:sp>
        <p:nvSpPr>
          <p:cNvPr id="5" name="Espaço Reservado para Texto 4"/>
          <p:cNvSpPr>
            <a:spLocks noGrp="1"/>
          </p:cNvSpPr>
          <p:nvPr>
            <p:ph type="body" sz="quarter" idx="11"/>
          </p:nvPr>
        </p:nvSpPr>
        <p:spPr/>
        <p:txBody>
          <a:bodyPr>
            <a:normAutofit/>
          </a:bodyPr>
          <a:lstStyle/>
          <a:p>
            <a:r>
              <a:rPr lang="pt-BR" dirty="0"/>
              <a:t>Indicadores (2/2):</a:t>
            </a:r>
            <a:endParaRPr lang="es-ES" dirty="0"/>
          </a:p>
        </p:txBody>
      </p:sp>
      <p:graphicFrame>
        <p:nvGraphicFramePr>
          <p:cNvPr id="6" name="Tabela 5"/>
          <p:cNvGraphicFramePr>
            <a:graphicFrameLocks noGrp="1"/>
          </p:cNvGraphicFramePr>
          <p:nvPr>
            <p:extLst/>
          </p:nvPr>
        </p:nvGraphicFramePr>
        <p:xfrm>
          <a:off x="355593" y="1485265"/>
          <a:ext cx="11520006" cy="4036182"/>
        </p:xfrm>
        <a:graphic>
          <a:graphicData uri="http://schemas.openxmlformats.org/drawingml/2006/table">
            <a:tbl>
              <a:tblPr firstRow="1" firstCol="1" bandRow="1"/>
              <a:tblGrid>
                <a:gridCol w="1920001">
                  <a:extLst>
                    <a:ext uri="{9D8B030D-6E8A-4147-A177-3AD203B41FA5}">
                      <a16:colId xmlns:a16="http://schemas.microsoft.com/office/drawing/2014/main" val="20000"/>
                    </a:ext>
                  </a:extLst>
                </a:gridCol>
                <a:gridCol w="1920001">
                  <a:extLst>
                    <a:ext uri="{9D8B030D-6E8A-4147-A177-3AD203B41FA5}">
                      <a16:colId xmlns:a16="http://schemas.microsoft.com/office/drawing/2014/main" val="20001"/>
                    </a:ext>
                  </a:extLst>
                </a:gridCol>
                <a:gridCol w="1920001">
                  <a:extLst>
                    <a:ext uri="{9D8B030D-6E8A-4147-A177-3AD203B41FA5}">
                      <a16:colId xmlns:a16="http://schemas.microsoft.com/office/drawing/2014/main" val="20002"/>
                    </a:ext>
                  </a:extLst>
                </a:gridCol>
                <a:gridCol w="1920001">
                  <a:extLst>
                    <a:ext uri="{9D8B030D-6E8A-4147-A177-3AD203B41FA5}">
                      <a16:colId xmlns:a16="http://schemas.microsoft.com/office/drawing/2014/main" val="20003"/>
                    </a:ext>
                  </a:extLst>
                </a:gridCol>
                <a:gridCol w="1920001">
                  <a:extLst>
                    <a:ext uri="{9D8B030D-6E8A-4147-A177-3AD203B41FA5}">
                      <a16:colId xmlns:a16="http://schemas.microsoft.com/office/drawing/2014/main" val="20004"/>
                    </a:ext>
                  </a:extLst>
                </a:gridCol>
                <a:gridCol w="1920001">
                  <a:extLst>
                    <a:ext uri="{9D8B030D-6E8A-4147-A177-3AD203B41FA5}">
                      <a16:colId xmlns:a16="http://schemas.microsoft.com/office/drawing/2014/main" val="20005"/>
                    </a:ext>
                  </a:extLst>
                </a:gridCol>
              </a:tblGrid>
              <a:tr h="302516">
                <a:tc gridSpan="6">
                  <a:txBody>
                    <a:bodyPr/>
                    <a:lstStyle/>
                    <a:p>
                      <a:pPr algn="ctr">
                        <a:lnSpc>
                          <a:spcPct val="100000"/>
                        </a:lnSpc>
                        <a:spcAft>
                          <a:spcPts val="0"/>
                        </a:spcAft>
                      </a:pPr>
                      <a:r>
                        <a:rPr lang="es-ES_tradnl" sz="1400" b="1" noProof="0" dirty="0">
                          <a:solidFill>
                            <a:srgbClr val="FFFFFF"/>
                          </a:solidFill>
                          <a:effectLst/>
                          <a:latin typeface="Gill Sans MT" panose="020B0502020104020203" pitchFamily="34" charset="0"/>
                          <a:ea typeface="Times New Roman" panose="02020603050405020304" pitchFamily="18" charset="0"/>
                          <a:cs typeface="Calibri" panose="020F0502020204030204" pitchFamily="34" charset="0"/>
                        </a:rPr>
                        <a:t>Proceso:</a:t>
                      </a:r>
                      <a:endParaRPr lang="es-ES_tradnl" sz="1400" noProof="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50000"/>
                      </a:schemeClr>
                    </a:solidFill>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0000"/>
                  </a:ext>
                </a:extLst>
              </a:tr>
              <a:tr h="302516">
                <a:tc gridSpan="6">
                  <a:txBody>
                    <a:bodyPr/>
                    <a:lstStyle/>
                    <a:p>
                      <a:pPr algn="ctr">
                        <a:lnSpc>
                          <a:spcPct val="100000"/>
                        </a:lnSpc>
                        <a:spcAft>
                          <a:spcPts val="0"/>
                        </a:spcAft>
                      </a:pPr>
                      <a:r>
                        <a:rPr lang="es-ES_tradnl" sz="1400" b="1" noProof="0" dirty="0">
                          <a:solidFill>
                            <a:srgbClr val="000000"/>
                          </a:solidFill>
                          <a:effectLst/>
                          <a:latin typeface="Gill Sans MT" panose="020B0502020104020203" pitchFamily="34" charset="0"/>
                          <a:ea typeface="Times New Roman" panose="02020603050405020304" pitchFamily="18" charset="0"/>
                          <a:cs typeface="Calibri" panose="020F0502020204030204" pitchFamily="34" charset="0"/>
                        </a:rPr>
                        <a:t>Programación</a:t>
                      </a:r>
                      <a:endParaRPr lang="es-ES_tradnl" sz="1400" noProof="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0001"/>
                  </a:ext>
                </a:extLst>
              </a:tr>
              <a:tr h="302516">
                <a:tc gridSpan="5">
                  <a:txBody>
                    <a:bodyPr/>
                    <a:lstStyle/>
                    <a:p>
                      <a:pPr algn="ctr">
                        <a:lnSpc>
                          <a:spcPct val="100000"/>
                        </a:lnSpc>
                        <a:spcAft>
                          <a:spcPts val="0"/>
                        </a:spcAft>
                      </a:pPr>
                      <a:r>
                        <a:rPr lang="es-ES_tradnl" sz="1400" b="1" noProof="0" dirty="0">
                          <a:solidFill>
                            <a:srgbClr val="FFFFFF"/>
                          </a:solidFill>
                          <a:effectLst/>
                          <a:latin typeface="Gill Sans MT" panose="020B0502020104020203" pitchFamily="34" charset="0"/>
                          <a:ea typeface="Times New Roman" panose="02020603050405020304" pitchFamily="18" charset="0"/>
                          <a:cs typeface="Calibri" panose="020F0502020204030204" pitchFamily="34" charset="0"/>
                        </a:rPr>
                        <a:t>Indicador:</a:t>
                      </a:r>
                      <a:endParaRPr lang="es-ES_tradnl" sz="1400" noProof="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50000"/>
                      </a:schemeClr>
                    </a:solidFill>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a:txBody>
                    <a:bodyPr/>
                    <a:lstStyle/>
                    <a:p>
                      <a:pPr algn="ctr">
                        <a:lnSpc>
                          <a:spcPct val="100000"/>
                        </a:lnSpc>
                        <a:spcAft>
                          <a:spcPts val="0"/>
                        </a:spcAft>
                      </a:pPr>
                      <a:r>
                        <a:rPr lang="es-ES_tradnl" sz="1400" b="1" noProof="0" dirty="0">
                          <a:solidFill>
                            <a:srgbClr val="FFFFFF"/>
                          </a:solidFill>
                          <a:effectLst/>
                          <a:latin typeface="Gill Sans MT" panose="020B0502020104020203" pitchFamily="34" charset="0"/>
                          <a:ea typeface="Times New Roman" panose="02020603050405020304" pitchFamily="18" charset="0"/>
                          <a:cs typeface="Calibri" panose="020F0502020204030204" pitchFamily="34" charset="0"/>
                        </a:rPr>
                        <a:t>ID. Nº:</a:t>
                      </a:r>
                      <a:endParaRPr lang="es-ES_tradnl" sz="1400" noProof="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0002"/>
                  </a:ext>
                </a:extLst>
              </a:tr>
              <a:tr h="302516">
                <a:tc gridSpan="5">
                  <a:txBody>
                    <a:bodyPr/>
                    <a:lstStyle/>
                    <a:p>
                      <a:pPr algn="ctr">
                        <a:lnSpc>
                          <a:spcPct val="100000"/>
                        </a:lnSpc>
                        <a:spcAft>
                          <a:spcPts val="0"/>
                        </a:spcAft>
                      </a:pPr>
                      <a:r>
                        <a:rPr lang="es-ES_tradnl" sz="1400" b="1" noProof="0" dirty="0">
                          <a:solidFill>
                            <a:srgbClr val="000000"/>
                          </a:solidFill>
                          <a:effectLst/>
                          <a:latin typeface="Gill Sans MT" panose="020B0502020104020203" pitchFamily="34" charset="0"/>
                          <a:ea typeface="Times New Roman" panose="02020603050405020304" pitchFamily="18" charset="0"/>
                          <a:cs typeface="Calibri" panose="020F0502020204030204" pitchFamily="34" charset="0"/>
                        </a:rPr>
                        <a:t>Índice de Cumplimiento de Programación</a:t>
                      </a:r>
                      <a:endParaRPr lang="es-ES_tradnl" sz="1400" noProof="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a:txBody>
                    <a:bodyPr/>
                    <a:lstStyle/>
                    <a:p>
                      <a:pPr algn="ctr">
                        <a:lnSpc>
                          <a:spcPct val="100000"/>
                        </a:lnSpc>
                        <a:spcAft>
                          <a:spcPts val="0"/>
                        </a:spcAft>
                      </a:pPr>
                      <a:r>
                        <a:rPr lang="es-ES_tradnl" sz="1400" b="1" noProof="0" dirty="0">
                          <a:solidFill>
                            <a:srgbClr val="000000"/>
                          </a:solidFill>
                          <a:effectLst/>
                          <a:latin typeface="Gill Sans MT" panose="020B0502020104020203" pitchFamily="34" charset="0"/>
                          <a:ea typeface="Times New Roman" panose="02020603050405020304" pitchFamily="18" charset="0"/>
                          <a:cs typeface="Calibri" panose="020F0502020204030204" pitchFamily="34" charset="0"/>
                        </a:rPr>
                        <a:t>ID. 11</a:t>
                      </a:r>
                      <a:endParaRPr lang="es-ES_tradnl" sz="1400" noProof="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36729">
                <a:tc>
                  <a:txBody>
                    <a:bodyPr/>
                    <a:lstStyle/>
                    <a:p>
                      <a:pPr algn="ctr">
                        <a:lnSpc>
                          <a:spcPct val="100000"/>
                        </a:lnSpc>
                        <a:spcAft>
                          <a:spcPts val="0"/>
                        </a:spcAft>
                      </a:pPr>
                      <a:r>
                        <a:rPr lang="es-ES_tradnl" sz="1400" b="1" noProof="0" dirty="0">
                          <a:solidFill>
                            <a:srgbClr val="FFFFFF"/>
                          </a:solidFill>
                          <a:effectLst/>
                          <a:latin typeface="Gill Sans MT" panose="020B0502020104020203" pitchFamily="34" charset="0"/>
                          <a:ea typeface="Times New Roman" panose="02020603050405020304" pitchFamily="18" charset="0"/>
                          <a:cs typeface="Calibri" panose="020F0502020204030204" pitchFamily="34" charset="0"/>
                        </a:rPr>
                        <a:t>Finalidad:</a:t>
                      </a:r>
                      <a:endParaRPr lang="es-ES_tradnl" sz="1400" noProof="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50000"/>
                      </a:schemeClr>
                    </a:solidFill>
                  </a:tcPr>
                </a:tc>
                <a:tc gridSpan="5">
                  <a:txBody>
                    <a:bodyPr/>
                    <a:lstStyle/>
                    <a:p>
                      <a:pPr algn="l">
                        <a:lnSpc>
                          <a:spcPct val="100000"/>
                        </a:lnSpc>
                        <a:spcAft>
                          <a:spcPts val="0"/>
                        </a:spcAft>
                      </a:pPr>
                      <a:r>
                        <a:rPr lang="es-ES_tradnl" sz="1400" noProof="0" dirty="0">
                          <a:solidFill>
                            <a:srgbClr val="000000"/>
                          </a:solidFill>
                          <a:effectLst/>
                          <a:latin typeface="Gill Sans MT" panose="020B0502020104020203" pitchFamily="34" charset="0"/>
                          <a:ea typeface="Times New Roman" panose="02020603050405020304" pitchFamily="18" charset="0"/>
                          <a:cs typeface="Calibri" panose="020F0502020204030204" pitchFamily="34" charset="0"/>
                        </a:rPr>
                        <a:t>Medir el % de Cumplimiento de</a:t>
                      </a:r>
                      <a:r>
                        <a:rPr lang="es-ES_tradnl" sz="1400" baseline="0" noProof="0" dirty="0">
                          <a:solidFill>
                            <a:srgbClr val="000000"/>
                          </a:solidFill>
                          <a:effectLst/>
                          <a:latin typeface="Gill Sans MT" panose="020B0502020104020203" pitchFamily="34" charset="0"/>
                          <a:ea typeface="Times New Roman" panose="02020603050405020304" pitchFamily="18" charset="0"/>
                          <a:cs typeface="Calibri" panose="020F0502020204030204" pitchFamily="34" charset="0"/>
                        </a:rPr>
                        <a:t> la</a:t>
                      </a:r>
                      <a:r>
                        <a:rPr lang="es-ES_tradnl" sz="1400" noProof="0" dirty="0">
                          <a:solidFill>
                            <a:srgbClr val="000000"/>
                          </a:solidFill>
                          <a:effectLst/>
                          <a:latin typeface="Gill Sans MT" panose="020B0502020104020203" pitchFamily="34" charset="0"/>
                          <a:ea typeface="Times New Roman" panose="02020603050405020304" pitchFamily="18" charset="0"/>
                          <a:cs typeface="Calibri" panose="020F0502020204030204" pitchFamily="34" charset="0"/>
                        </a:rPr>
                        <a:t> Programación semanal</a:t>
                      </a:r>
                      <a:endParaRPr lang="es-ES_tradnl" sz="1400" noProof="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0004"/>
                  </a:ext>
                </a:extLst>
              </a:tr>
              <a:tr h="302516">
                <a:tc>
                  <a:txBody>
                    <a:bodyPr/>
                    <a:lstStyle/>
                    <a:p>
                      <a:pPr algn="ctr">
                        <a:lnSpc>
                          <a:spcPct val="100000"/>
                        </a:lnSpc>
                        <a:spcAft>
                          <a:spcPts val="0"/>
                        </a:spcAft>
                      </a:pPr>
                      <a:r>
                        <a:rPr lang="es-ES_tradnl" sz="1400" b="1" noProof="0" dirty="0">
                          <a:solidFill>
                            <a:srgbClr val="FFFFFF"/>
                          </a:solidFill>
                          <a:effectLst/>
                          <a:latin typeface="Gill Sans MT" panose="020B0502020104020203" pitchFamily="34" charset="0"/>
                          <a:ea typeface="Times New Roman" panose="02020603050405020304" pitchFamily="18" charset="0"/>
                          <a:cs typeface="Calibri" panose="020F0502020204030204" pitchFamily="34" charset="0"/>
                        </a:rPr>
                        <a:t>Cálculo:</a:t>
                      </a:r>
                      <a:endParaRPr lang="es-ES_tradnl" sz="1400" noProof="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50000"/>
                      </a:schemeClr>
                    </a:solidFill>
                  </a:tcPr>
                </a:tc>
                <a:tc gridSpan="5">
                  <a:txBody>
                    <a:bodyPr/>
                    <a:lstStyle/>
                    <a:p>
                      <a:pPr algn="l">
                        <a:lnSpc>
                          <a:spcPct val="100000"/>
                        </a:lnSpc>
                        <a:spcAft>
                          <a:spcPts val="0"/>
                        </a:spcAft>
                      </a:pPr>
                      <a:r>
                        <a:rPr lang="es-ES_tradnl" sz="1400" noProof="0" dirty="0">
                          <a:solidFill>
                            <a:srgbClr val="000000"/>
                          </a:solidFill>
                          <a:effectLst/>
                          <a:latin typeface="Gill Sans MT" panose="020B0502020104020203" pitchFamily="34" charset="0"/>
                          <a:ea typeface="Times New Roman" panose="02020603050405020304" pitchFamily="18" charset="0"/>
                          <a:cs typeface="Calibri" panose="020F0502020204030204" pitchFamily="34" charset="0"/>
                        </a:rPr>
                        <a:t> = (∑ </a:t>
                      </a:r>
                      <a:r>
                        <a:rPr lang="es-ES_tradnl" sz="1400" noProof="0" dirty="0" err="1">
                          <a:solidFill>
                            <a:srgbClr val="000000"/>
                          </a:solidFill>
                          <a:effectLst/>
                          <a:latin typeface="Gill Sans MT" panose="020B0502020104020203" pitchFamily="34" charset="0"/>
                          <a:ea typeface="Times New Roman" panose="02020603050405020304" pitchFamily="18" charset="0"/>
                          <a:cs typeface="Calibri" panose="020F0502020204030204" pitchFamily="34" charset="0"/>
                        </a:rPr>
                        <a:t>HH</a:t>
                      </a:r>
                      <a:r>
                        <a:rPr lang="es-ES_tradnl" sz="1400" noProof="0" dirty="0">
                          <a:solidFill>
                            <a:srgbClr val="000000"/>
                          </a:solidFill>
                          <a:effectLst/>
                          <a:latin typeface="Gill Sans MT" panose="020B0502020104020203" pitchFamily="34" charset="0"/>
                          <a:ea typeface="Times New Roman" panose="02020603050405020304" pitchFamily="18" charset="0"/>
                          <a:cs typeface="Calibri" panose="020F0502020204030204" pitchFamily="34" charset="0"/>
                        </a:rPr>
                        <a:t> </a:t>
                      </a:r>
                      <a:r>
                        <a:rPr lang="es-ES_tradnl" sz="1400" noProof="0" dirty="0" err="1">
                          <a:solidFill>
                            <a:srgbClr val="000000"/>
                          </a:solidFill>
                          <a:effectLst/>
                          <a:latin typeface="Gill Sans MT" panose="020B0502020104020203" pitchFamily="34" charset="0"/>
                          <a:ea typeface="Times New Roman" panose="02020603050405020304" pitchFamily="18" charset="0"/>
                          <a:cs typeface="Calibri" panose="020F0502020204030204" pitchFamily="34" charset="0"/>
                        </a:rPr>
                        <a:t>OSs</a:t>
                      </a:r>
                      <a:r>
                        <a:rPr lang="es-ES_tradnl" sz="1400" noProof="0" dirty="0">
                          <a:solidFill>
                            <a:srgbClr val="000000"/>
                          </a:solidFill>
                          <a:effectLst/>
                          <a:latin typeface="Gill Sans MT" panose="020B0502020104020203" pitchFamily="34" charset="0"/>
                          <a:ea typeface="Times New Roman" panose="02020603050405020304" pitchFamily="18" charset="0"/>
                          <a:cs typeface="Calibri" panose="020F0502020204030204" pitchFamily="34" charset="0"/>
                        </a:rPr>
                        <a:t> Programadas Ejecutadas) / (∑ </a:t>
                      </a:r>
                      <a:r>
                        <a:rPr lang="es-ES_tradnl" sz="1400" noProof="0" dirty="0" err="1">
                          <a:solidFill>
                            <a:srgbClr val="000000"/>
                          </a:solidFill>
                          <a:effectLst/>
                          <a:latin typeface="Gill Sans MT" panose="020B0502020104020203" pitchFamily="34" charset="0"/>
                          <a:ea typeface="Times New Roman" panose="02020603050405020304" pitchFamily="18" charset="0"/>
                          <a:cs typeface="Calibri" panose="020F0502020204030204" pitchFamily="34" charset="0"/>
                        </a:rPr>
                        <a:t>HH</a:t>
                      </a:r>
                      <a:r>
                        <a:rPr lang="es-ES_tradnl" sz="1400" noProof="0" dirty="0">
                          <a:solidFill>
                            <a:srgbClr val="000000"/>
                          </a:solidFill>
                          <a:effectLst/>
                          <a:latin typeface="Gill Sans MT" panose="020B0502020104020203" pitchFamily="34" charset="0"/>
                          <a:ea typeface="Times New Roman" panose="02020603050405020304" pitchFamily="18" charset="0"/>
                          <a:cs typeface="Calibri" panose="020F0502020204030204" pitchFamily="34" charset="0"/>
                        </a:rPr>
                        <a:t> </a:t>
                      </a:r>
                      <a:r>
                        <a:rPr lang="es-ES_tradnl" sz="1400" noProof="0" dirty="0" err="1">
                          <a:solidFill>
                            <a:srgbClr val="000000"/>
                          </a:solidFill>
                          <a:effectLst/>
                          <a:latin typeface="Gill Sans MT" panose="020B0502020104020203" pitchFamily="34" charset="0"/>
                          <a:ea typeface="Times New Roman" panose="02020603050405020304" pitchFamily="18" charset="0"/>
                          <a:cs typeface="Calibri" panose="020F0502020204030204" pitchFamily="34" charset="0"/>
                        </a:rPr>
                        <a:t>OSs</a:t>
                      </a:r>
                      <a:r>
                        <a:rPr lang="es-ES_tradnl" sz="1400" noProof="0" dirty="0">
                          <a:solidFill>
                            <a:srgbClr val="000000"/>
                          </a:solidFill>
                          <a:effectLst/>
                          <a:latin typeface="Gill Sans MT" panose="020B0502020104020203" pitchFamily="34" charset="0"/>
                          <a:ea typeface="Times New Roman" panose="02020603050405020304" pitchFamily="18" charset="0"/>
                          <a:cs typeface="Calibri" panose="020F0502020204030204" pitchFamily="34" charset="0"/>
                        </a:rPr>
                        <a:t> Programadas) x 100%</a:t>
                      </a:r>
                      <a:endParaRPr lang="es-ES_tradnl" sz="1400" noProof="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0005"/>
                  </a:ext>
                </a:extLst>
              </a:tr>
              <a:tr h="336729">
                <a:tc>
                  <a:txBody>
                    <a:bodyPr/>
                    <a:lstStyle/>
                    <a:p>
                      <a:pPr algn="ctr">
                        <a:lnSpc>
                          <a:spcPct val="100000"/>
                        </a:lnSpc>
                        <a:spcAft>
                          <a:spcPts val="0"/>
                        </a:spcAft>
                      </a:pPr>
                      <a:r>
                        <a:rPr lang="es-ES_tradnl" sz="1400" b="1" noProof="0" dirty="0">
                          <a:solidFill>
                            <a:srgbClr val="FFFFFF"/>
                          </a:solidFill>
                          <a:effectLst/>
                          <a:latin typeface="Gill Sans MT" panose="020B0502020104020203" pitchFamily="34" charset="0"/>
                          <a:ea typeface="Times New Roman" panose="02020603050405020304" pitchFamily="18" charset="0"/>
                          <a:cs typeface="Calibri" panose="020F0502020204030204" pitchFamily="34" charset="0"/>
                        </a:rPr>
                        <a:t>Unidad de medida:</a:t>
                      </a:r>
                      <a:endParaRPr lang="es-ES_tradnl" sz="1400" noProof="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50000"/>
                      </a:schemeClr>
                    </a:solidFill>
                  </a:tcPr>
                </a:tc>
                <a:tc>
                  <a:txBody>
                    <a:bodyPr/>
                    <a:lstStyle/>
                    <a:p>
                      <a:pPr algn="l">
                        <a:lnSpc>
                          <a:spcPct val="100000"/>
                        </a:lnSpc>
                        <a:spcAft>
                          <a:spcPts val="0"/>
                        </a:spcAft>
                      </a:pPr>
                      <a:r>
                        <a:rPr lang="es-ES_tradnl" sz="1400" noProof="0" dirty="0">
                          <a:solidFill>
                            <a:srgbClr val="000000"/>
                          </a:solidFill>
                          <a:effectLst/>
                          <a:latin typeface="Gill Sans MT" panose="020B0502020104020203" pitchFamily="34" charset="0"/>
                          <a:ea typeface="Times New Roman" panose="02020603050405020304" pitchFamily="18" charset="0"/>
                          <a:cs typeface="Calibri" panose="020F0502020204030204" pitchFamily="34" charset="0"/>
                        </a:rPr>
                        <a:t>%</a:t>
                      </a:r>
                      <a:endParaRPr lang="es-ES_tradnl" sz="1400" noProof="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00000"/>
                        </a:lnSpc>
                        <a:spcAft>
                          <a:spcPts val="0"/>
                        </a:spcAft>
                      </a:pPr>
                      <a:r>
                        <a:rPr lang="es-ES_tradnl" sz="1400" b="1" noProof="0" dirty="0">
                          <a:solidFill>
                            <a:srgbClr val="FFFFFF"/>
                          </a:solidFill>
                          <a:effectLst/>
                          <a:latin typeface="Gill Sans MT" panose="020B0502020104020203" pitchFamily="34" charset="0"/>
                          <a:ea typeface="Times New Roman" panose="02020603050405020304" pitchFamily="18" charset="0"/>
                          <a:cs typeface="Calibri" panose="020F0502020204030204" pitchFamily="34" charset="0"/>
                        </a:rPr>
                        <a:t>Periodicidad:</a:t>
                      </a:r>
                      <a:endParaRPr lang="es-ES_tradnl" sz="1400" noProof="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50000"/>
                      </a:schemeClr>
                    </a:solidFill>
                  </a:tcPr>
                </a:tc>
                <a:tc>
                  <a:txBody>
                    <a:bodyPr/>
                    <a:lstStyle/>
                    <a:p>
                      <a:pPr algn="l">
                        <a:lnSpc>
                          <a:spcPct val="100000"/>
                        </a:lnSpc>
                        <a:spcAft>
                          <a:spcPts val="0"/>
                        </a:spcAft>
                      </a:pPr>
                      <a:r>
                        <a:rPr lang="es-ES_tradnl" sz="1400" noProof="0" dirty="0">
                          <a:solidFill>
                            <a:srgbClr val="000000"/>
                          </a:solidFill>
                          <a:effectLst/>
                          <a:latin typeface="Gill Sans MT" panose="020B0502020104020203" pitchFamily="34" charset="0"/>
                          <a:ea typeface="Times New Roman" panose="02020603050405020304" pitchFamily="18" charset="0"/>
                          <a:cs typeface="Calibri" panose="020F0502020204030204" pitchFamily="34" charset="0"/>
                        </a:rPr>
                        <a:t>Semanal</a:t>
                      </a:r>
                      <a:endParaRPr lang="es-ES_tradnl" sz="1400" noProof="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00000"/>
                        </a:lnSpc>
                        <a:spcAft>
                          <a:spcPts val="0"/>
                        </a:spcAft>
                      </a:pPr>
                      <a:r>
                        <a:rPr lang="es-ES_tradnl" sz="1400" b="1" noProof="0" dirty="0">
                          <a:solidFill>
                            <a:srgbClr val="FFFFFF"/>
                          </a:solidFill>
                          <a:effectLst/>
                          <a:latin typeface="Gill Sans MT" panose="020B0502020104020203" pitchFamily="34" charset="0"/>
                          <a:ea typeface="Times New Roman" panose="02020603050405020304" pitchFamily="18" charset="0"/>
                          <a:cs typeface="Calibri" panose="020F0502020204030204" pitchFamily="34" charset="0"/>
                        </a:rPr>
                        <a:t>Tipo de indicador:</a:t>
                      </a:r>
                      <a:endParaRPr lang="es-ES_tradnl" sz="1400" noProof="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50000"/>
                      </a:schemeClr>
                    </a:solidFill>
                  </a:tcPr>
                </a:tc>
                <a:tc>
                  <a:txBody>
                    <a:bodyPr/>
                    <a:lstStyle/>
                    <a:p>
                      <a:pPr algn="l">
                        <a:lnSpc>
                          <a:spcPct val="100000"/>
                        </a:lnSpc>
                        <a:spcAft>
                          <a:spcPts val="0"/>
                        </a:spcAft>
                      </a:pPr>
                      <a:r>
                        <a:rPr lang="es-ES_tradnl" sz="1400" noProof="0" dirty="0">
                          <a:solidFill>
                            <a:srgbClr val="000000"/>
                          </a:solidFill>
                          <a:effectLst/>
                          <a:latin typeface="Gill Sans MT" panose="020B0502020104020203" pitchFamily="34" charset="0"/>
                          <a:ea typeface="Times New Roman" panose="02020603050405020304" pitchFamily="18" charset="0"/>
                          <a:cs typeface="Calibri" panose="020F0502020204030204" pitchFamily="34" charset="0"/>
                        </a:rPr>
                        <a:t>Más grande, mejor</a:t>
                      </a:r>
                      <a:endParaRPr lang="es-ES_tradnl" sz="1400" noProof="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6"/>
                  </a:ext>
                </a:extLst>
              </a:tr>
              <a:tr h="302516">
                <a:tc gridSpan="6">
                  <a:txBody>
                    <a:bodyPr/>
                    <a:lstStyle/>
                    <a:p>
                      <a:pPr algn="ctr">
                        <a:lnSpc>
                          <a:spcPct val="100000"/>
                        </a:lnSpc>
                        <a:spcAft>
                          <a:spcPts val="0"/>
                        </a:spcAft>
                      </a:pPr>
                      <a:r>
                        <a:rPr lang="es-ES_tradnl" sz="1400" b="1" noProof="0" dirty="0">
                          <a:solidFill>
                            <a:srgbClr val="000000"/>
                          </a:solidFill>
                          <a:effectLst/>
                          <a:latin typeface="Gill Sans MT" panose="020B0502020104020203" pitchFamily="34" charset="0"/>
                          <a:ea typeface="Times New Roman" panose="02020603050405020304" pitchFamily="18" charset="0"/>
                          <a:cs typeface="Calibri" panose="020F0502020204030204" pitchFamily="34" charset="0"/>
                        </a:rPr>
                        <a:t>Responsabilidades:</a:t>
                      </a:r>
                      <a:endParaRPr lang="es-ES_tradnl" sz="1400" noProof="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0007"/>
                  </a:ext>
                </a:extLst>
              </a:tr>
              <a:tr h="605032">
                <a:tc>
                  <a:txBody>
                    <a:bodyPr/>
                    <a:lstStyle/>
                    <a:p>
                      <a:pPr algn="ctr">
                        <a:lnSpc>
                          <a:spcPct val="100000"/>
                        </a:lnSpc>
                        <a:spcAft>
                          <a:spcPts val="0"/>
                        </a:spcAft>
                      </a:pPr>
                      <a:r>
                        <a:rPr lang="es-ES_tradnl" sz="1400" b="1" noProof="0" dirty="0">
                          <a:solidFill>
                            <a:srgbClr val="FFFFFF"/>
                          </a:solidFill>
                          <a:effectLst/>
                          <a:latin typeface="Gill Sans MT" panose="020B0502020104020203" pitchFamily="34" charset="0"/>
                          <a:ea typeface="Times New Roman" panose="02020603050405020304" pitchFamily="18" charset="0"/>
                          <a:cs typeface="Calibri" panose="020F0502020204030204" pitchFamily="34" charset="0"/>
                        </a:rPr>
                        <a:t>Área:</a:t>
                      </a:r>
                      <a:endParaRPr lang="es-ES_tradnl" sz="1400" noProof="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50000"/>
                      </a:schemeClr>
                    </a:solidFill>
                  </a:tcPr>
                </a:tc>
                <a:tc>
                  <a:txBody>
                    <a:bodyPr/>
                    <a:lstStyle/>
                    <a:p>
                      <a:pPr algn="l">
                        <a:lnSpc>
                          <a:spcPct val="100000"/>
                        </a:lnSpc>
                        <a:spcAft>
                          <a:spcPts val="0"/>
                        </a:spcAft>
                      </a:pPr>
                      <a:r>
                        <a:rPr lang="es-ES_tradnl" sz="1400" noProof="0" dirty="0" err="1">
                          <a:solidFill>
                            <a:srgbClr val="000000"/>
                          </a:solidFill>
                          <a:effectLst/>
                          <a:latin typeface="Gill Sans MT" panose="020B0502020104020203" pitchFamily="34" charset="0"/>
                          <a:ea typeface="Times New Roman" panose="02020603050405020304" pitchFamily="18" charset="0"/>
                          <a:cs typeface="Calibri" panose="020F0502020204030204" pitchFamily="34" charset="0"/>
                        </a:rPr>
                        <a:t>PCM</a:t>
                      </a:r>
                      <a:r>
                        <a:rPr lang="es-ES_tradnl" sz="1400" noProof="0" dirty="0">
                          <a:solidFill>
                            <a:srgbClr val="000000"/>
                          </a:solidFill>
                          <a:effectLst/>
                          <a:latin typeface="Gill Sans MT" panose="020B0502020104020203" pitchFamily="34" charset="0"/>
                          <a:ea typeface="Times New Roman" panose="02020603050405020304" pitchFamily="18" charset="0"/>
                          <a:cs typeface="Calibri" panose="020F0502020204030204" pitchFamily="34" charset="0"/>
                        </a:rPr>
                        <a:t> - Planificación y Control del Mantenimiento</a:t>
                      </a:r>
                      <a:endParaRPr lang="es-ES_tradnl" sz="1400" noProof="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s-ES_tradnl" sz="1400" b="1" noProof="0" dirty="0">
                          <a:solidFill>
                            <a:srgbClr val="FFFFFF"/>
                          </a:solidFill>
                          <a:effectLst/>
                          <a:latin typeface="Gill Sans MT" panose="020B0502020104020203" pitchFamily="34" charset="0"/>
                          <a:ea typeface="Times New Roman" panose="02020603050405020304" pitchFamily="18" charset="0"/>
                          <a:cs typeface="Calibri" panose="020F0502020204030204" pitchFamily="34" charset="0"/>
                        </a:rPr>
                        <a:t>Gestor:</a:t>
                      </a:r>
                      <a:endParaRPr lang="es-ES_tradnl" sz="1400" noProof="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50000"/>
                      </a:schemeClr>
                    </a:solidFill>
                  </a:tcPr>
                </a:tc>
                <a:tc>
                  <a:txBody>
                    <a:bodyPr/>
                    <a:lstStyle/>
                    <a:p>
                      <a:pPr algn="l">
                        <a:lnSpc>
                          <a:spcPct val="100000"/>
                        </a:lnSpc>
                        <a:spcAft>
                          <a:spcPts val="0"/>
                        </a:spcAft>
                      </a:pPr>
                      <a:r>
                        <a:rPr lang="es-ES_tradnl" sz="1400" noProof="0" dirty="0">
                          <a:solidFill>
                            <a:srgbClr val="000000"/>
                          </a:solidFill>
                          <a:effectLst/>
                          <a:latin typeface="Gill Sans MT" panose="020B0502020104020203" pitchFamily="34" charset="0"/>
                          <a:ea typeface="Times New Roman" panose="02020603050405020304" pitchFamily="18" charset="0"/>
                          <a:cs typeface="Calibri" panose="020F0502020204030204" pitchFamily="34" charset="0"/>
                        </a:rPr>
                        <a:t>Gerente de Mantenimiento</a:t>
                      </a:r>
                      <a:endParaRPr lang="es-ES_tradnl" sz="1400" noProof="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s-ES_tradnl" sz="1400" b="1" noProof="0" dirty="0">
                          <a:solidFill>
                            <a:srgbClr val="FFFFFF"/>
                          </a:solidFill>
                          <a:effectLst/>
                          <a:latin typeface="Gill Sans MT" panose="020B0502020104020203" pitchFamily="34" charset="0"/>
                          <a:ea typeface="Times New Roman" panose="02020603050405020304" pitchFamily="18" charset="0"/>
                          <a:cs typeface="Calibri" panose="020F0502020204030204" pitchFamily="34" charset="0"/>
                        </a:rPr>
                        <a:t>Proveedor información:</a:t>
                      </a:r>
                      <a:endParaRPr lang="es-ES_tradnl" sz="1400" noProof="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50000"/>
                      </a:schemeClr>
                    </a:solidFill>
                  </a:tcPr>
                </a:tc>
                <a:tc>
                  <a:txBody>
                    <a:bodyPr/>
                    <a:lstStyle/>
                    <a:p>
                      <a:pPr algn="l">
                        <a:lnSpc>
                          <a:spcPct val="100000"/>
                        </a:lnSpc>
                        <a:spcAft>
                          <a:spcPts val="0"/>
                        </a:spcAft>
                      </a:pPr>
                      <a:r>
                        <a:rPr lang="es-ES_tradnl" sz="1400" noProof="0" dirty="0">
                          <a:solidFill>
                            <a:srgbClr val="000000"/>
                          </a:solidFill>
                          <a:effectLst/>
                          <a:latin typeface="Gill Sans MT" panose="020B0502020104020203" pitchFamily="34" charset="0"/>
                          <a:ea typeface="Times New Roman" panose="02020603050405020304" pitchFamily="18" charset="0"/>
                          <a:cs typeface="Calibri" panose="020F0502020204030204" pitchFamily="34" charset="0"/>
                        </a:rPr>
                        <a:t>Coordinador de </a:t>
                      </a:r>
                      <a:r>
                        <a:rPr lang="es-ES_tradnl" sz="1400" noProof="0" dirty="0" err="1">
                          <a:solidFill>
                            <a:srgbClr val="000000"/>
                          </a:solidFill>
                          <a:effectLst/>
                          <a:latin typeface="Gill Sans MT" panose="020B0502020104020203" pitchFamily="34" charset="0"/>
                          <a:ea typeface="Times New Roman" panose="02020603050405020304" pitchFamily="18" charset="0"/>
                          <a:cs typeface="Calibri" panose="020F0502020204030204" pitchFamily="34" charset="0"/>
                        </a:rPr>
                        <a:t>PCM</a:t>
                      </a:r>
                      <a:endParaRPr lang="es-ES_tradnl" sz="1400" noProof="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02516">
                <a:tc>
                  <a:txBody>
                    <a:bodyPr/>
                    <a:lstStyle/>
                    <a:p>
                      <a:pPr algn="ctr">
                        <a:lnSpc>
                          <a:spcPct val="100000"/>
                        </a:lnSpc>
                        <a:spcAft>
                          <a:spcPts val="0"/>
                        </a:spcAft>
                      </a:pPr>
                      <a:r>
                        <a:rPr lang="es-ES_tradnl" sz="1400" b="1" noProof="0" dirty="0">
                          <a:solidFill>
                            <a:srgbClr val="FFFFFF"/>
                          </a:solidFill>
                          <a:effectLst/>
                          <a:latin typeface="Gill Sans MT" panose="020B0502020104020203" pitchFamily="34" charset="0"/>
                          <a:ea typeface="Times New Roman" panose="02020603050405020304" pitchFamily="18" charset="0"/>
                          <a:cs typeface="Calibri" panose="020F0502020204030204" pitchFamily="34" charset="0"/>
                        </a:rPr>
                        <a:t>Fuentes:</a:t>
                      </a:r>
                      <a:endParaRPr lang="es-ES_tradnl" sz="1400" noProof="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50000"/>
                      </a:schemeClr>
                    </a:solidFill>
                  </a:tcPr>
                </a:tc>
                <a:tc gridSpan="5">
                  <a:txBody>
                    <a:bodyPr/>
                    <a:lstStyle/>
                    <a:p>
                      <a:pPr algn="l">
                        <a:lnSpc>
                          <a:spcPct val="100000"/>
                        </a:lnSpc>
                        <a:spcAft>
                          <a:spcPts val="0"/>
                        </a:spcAft>
                      </a:pPr>
                      <a:r>
                        <a:rPr lang="es-ES_tradnl" sz="1400" noProof="0" dirty="0">
                          <a:solidFill>
                            <a:srgbClr val="000000"/>
                          </a:solidFill>
                          <a:effectLst/>
                          <a:latin typeface="Gill Sans MT" panose="020B0502020104020203" pitchFamily="34" charset="0"/>
                          <a:ea typeface="Times New Roman" panose="02020603050405020304" pitchFamily="18" charset="0"/>
                          <a:cs typeface="Calibri" panose="020F0502020204030204" pitchFamily="34" charset="0"/>
                        </a:rPr>
                        <a:t>Planilla de programación</a:t>
                      </a:r>
                      <a:endParaRPr lang="es-ES_tradnl" sz="1400" noProof="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0009"/>
                  </a:ext>
                </a:extLst>
              </a:tr>
              <a:tr h="302516">
                <a:tc>
                  <a:txBody>
                    <a:bodyPr/>
                    <a:lstStyle/>
                    <a:p>
                      <a:pPr algn="ctr">
                        <a:lnSpc>
                          <a:spcPct val="100000"/>
                        </a:lnSpc>
                        <a:spcAft>
                          <a:spcPts val="0"/>
                        </a:spcAft>
                      </a:pPr>
                      <a:r>
                        <a:rPr lang="es-ES_tradnl" sz="1400" b="1" noProof="0" dirty="0">
                          <a:solidFill>
                            <a:srgbClr val="FFFFFF"/>
                          </a:solidFill>
                          <a:effectLst/>
                          <a:latin typeface="Gill Sans MT" panose="020B0502020104020203" pitchFamily="34" charset="0"/>
                          <a:ea typeface="Times New Roman" panose="02020603050405020304" pitchFamily="18" charset="0"/>
                          <a:cs typeface="Calibri" panose="020F0502020204030204" pitchFamily="34" charset="0"/>
                        </a:rPr>
                        <a:t>Alcance:</a:t>
                      </a:r>
                      <a:endParaRPr lang="es-ES_tradnl" sz="1400" noProof="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50000"/>
                      </a:schemeClr>
                    </a:solidFill>
                  </a:tcPr>
                </a:tc>
                <a:tc gridSpan="5">
                  <a:txBody>
                    <a:bodyPr/>
                    <a:lstStyle/>
                    <a:p>
                      <a:pPr algn="l">
                        <a:lnSpc>
                          <a:spcPct val="100000"/>
                        </a:lnSpc>
                        <a:spcAft>
                          <a:spcPts val="0"/>
                        </a:spcAft>
                      </a:pPr>
                      <a:r>
                        <a:rPr lang="es-ES_tradnl" sz="1400" noProof="0" dirty="0">
                          <a:solidFill>
                            <a:srgbClr val="000000"/>
                          </a:solidFill>
                          <a:effectLst/>
                          <a:latin typeface="Gill Sans MT" panose="020B0502020104020203" pitchFamily="34" charset="0"/>
                          <a:ea typeface="Times New Roman" panose="02020603050405020304" pitchFamily="18" charset="0"/>
                          <a:cs typeface="Calibri" panose="020F0502020204030204" pitchFamily="34" charset="0"/>
                        </a:rPr>
                        <a:t>Todas las unidades</a:t>
                      </a:r>
                      <a:endParaRPr lang="es-ES_tradnl" sz="1400" noProof="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0010"/>
                  </a:ext>
                </a:extLst>
              </a:tr>
              <a:tr h="302516">
                <a:tc>
                  <a:txBody>
                    <a:bodyPr/>
                    <a:lstStyle/>
                    <a:p>
                      <a:pPr algn="ctr">
                        <a:lnSpc>
                          <a:spcPct val="100000"/>
                        </a:lnSpc>
                        <a:spcAft>
                          <a:spcPts val="0"/>
                        </a:spcAft>
                      </a:pPr>
                      <a:r>
                        <a:rPr lang="es-ES_tradnl" sz="1400" b="1" noProof="0" dirty="0">
                          <a:solidFill>
                            <a:srgbClr val="FFFFFF"/>
                          </a:solidFill>
                          <a:effectLst/>
                          <a:latin typeface="Gill Sans MT" panose="020B0502020104020203" pitchFamily="34" charset="0"/>
                          <a:ea typeface="Times New Roman" panose="02020603050405020304" pitchFamily="18" charset="0"/>
                          <a:cs typeface="Calibri" panose="020F0502020204030204" pitchFamily="34" charset="0"/>
                        </a:rPr>
                        <a:t>Observación:</a:t>
                      </a:r>
                      <a:endParaRPr lang="es-ES_tradnl" sz="1400" noProof="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50000"/>
                      </a:schemeClr>
                    </a:solidFill>
                  </a:tcPr>
                </a:tc>
                <a:tc gridSpan="5">
                  <a:txBody>
                    <a:bodyPr/>
                    <a:lstStyle/>
                    <a:p>
                      <a:pPr algn="l">
                        <a:lnSpc>
                          <a:spcPct val="100000"/>
                        </a:lnSpc>
                        <a:spcAft>
                          <a:spcPts val="0"/>
                        </a:spcAft>
                      </a:pPr>
                      <a:r>
                        <a:rPr lang="es-ES_tradnl" sz="1400" noProof="0" dirty="0">
                          <a:solidFill>
                            <a:srgbClr val="000000"/>
                          </a:solidFill>
                          <a:effectLst/>
                          <a:latin typeface="Gill Sans MT" panose="020B0502020104020203" pitchFamily="34" charset="0"/>
                          <a:ea typeface="Times New Roman" panose="02020603050405020304" pitchFamily="18" charset="0"/>
                          <a:cs typeface="Calibri" panose="020F0502020204030204" pitchFamily="34" charset="0"/>
                        </a:rPr>
                        <a:t> </a:t>
                      </a:r>
                      <a:endParaRPr lang="es-ES_tradnl" sz="1400" noProof="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818847502"/>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4384" y="441579"/>
            <a:ext cx="4560569" cy="495006"/>
          </a:xfrm>
          <a:prstGeom prst="rect">
            <a:avLst/>
          </a:prstGeom>
        </p:spPr>
        <p:txBody>
          <a:bodyPr vert="horz" wrap="square" lIns="0" tIns="177799" rIns="0" bIns="0" rtlCol="0">
            <a:spAutoFit/>
          </a:bodyPr>
          <a:lstStyle/>
          <a:p>
            <a:pPr marL="184785">
              <a:lnSpc>
                <a:spcPct val="100000"/>
              </a:lnSpc>
              <a:spcBef>
                <a:spcPts val="90"/>
              </a:spcBef>
            </a:pPr>
            <a:r>
              <a:rPr spc="-10" dirty="0" err="1" smtClean="0"/>
              <a:t>Requisitos</a:t>
            </a:r>
            <a:r>
              <a:rPr spc="-40" dirty="0" smtClean="0"/>
              <a:t> </a:t>
            </a:r>
            <a:r>
              <a:rPr dirty="0"/>
              <a:t>del</a:t>
            </a:r>
            <a:r>
              <a:rPr spc="-65" dirty="0"/>
              <a:t> </a:t>
            </a:r>
            <a:r>
              <a:rPr spc="-10" dirty="0"/>
              <a:t>Mantenimiento</a:t>
            </a:r>
          </a:p>
        </p:txBody>
      </p:sp>
      <p:sp>
        <p:nvSpPr>
          <p:cNvPr id="3" name="object 3"/>
          <p:cNvSpPr txBox="1"/>
          <p:nvPr/>
        </p:nvSpPr>
        <p:spPr>
          <a:xfrm>
            <a:off x="923289" y="1357312"/>
            <a:ext cx="6448425" cy="2443480"/>
          </a:xfrm>
          <a:prstGeom prst="rect">
            <a:avLst/>
          </a:prstGeom>
        </p:spPr>
        <p:txBody>
          <a:bodyPr vert="horz" wrap="square" lIns="0" tIns="12700" rIns="0" bIns="0" rtlCol="0">
            <a:spAutoFit/>
          </a:bodyPr>
          <a:lstStyle/>
          <a:p>
            <a:pPr marL="55880" algn="just">
              <a:lnSpc>
                <a:spcPct val="100000"/>
              </a:lnSpc>
              <a:spcBef>
                <a:spcPts val="100"/>
              </a:spcBef>
            </a:pPr>
            <a:r>
              <a:rPr sz="2000" b="1" dirty="0">
                <a:latin typeface="Calibri"/>
                <a:cs typeface="Calibri"/>
              </a:rPr>
              <a:t>Análisis</a:t>
            </a:r>
            <a:r>
              <a:rPr sz="2000" b="1" spc="-50" dirty="0">
                <a:latin typeface="Calibri"/>
                <a:cs typeface="Calibri"/>
              </a:rPr>
              <a:t> </a:t>
            </a:r>
            <a:r>
              <a:rPr sz="2000" b="1" dirty="0">
                <a:latin typeface="Calibri"/>
                <a:cs typeface="Calibri"/>
              </a:rPr>
              <a:t>de</a:t>
            </a:r>
            <a:r>
              <a:rPr sz="2000" b="1" spc="5" dirty="0">
                <a:latin typeface="Calibri"/>
                <a:cs typeface="Calibri"/>
              </a:rPr>
              <a:t> </a:t>
            </a:r>
            <a:r>
              <a:rPr sz="2000" b="1" dirty="0">
                <a:latin typeface="Calibri"/>
                <a:cs typeface="Calibri"/>
              </a:rPr>
              <a:t>la</a:t>
            </a:r>
            <a:r>
              <a:rPr sz="2000" b="1" spc="5" dirty="0">
                <a:latin typeface="Calibri"/>
                <a:cs typeface="Calibri"/>
              </a:rPr>
              <a:t> </a:t>
            </a:r>
            <a:r>
              <a:rPr sz="2000" b="1" spc="-25" dirty="0">
                <a:latin typeface="Calibri"/>
                <a:cs typeface="Calibri"/>
              </a:rPr>
              <a:t>OEE</a:t>
            </a:r>
            <a:endParaRPr sz="2000">
              <a:latin typeface="Calibri"/>
              <a:cs typeface="Calibri"/>
            </a:endParaRPr>
          </a:p>
          <a:p>
            <a:pPr marL="12700" marR="5080" algn="just">
              <a:lnSpc>
                <a:spcPct val="150100"/>
              </a:lnSpc>
              <a:spcBef>
                <a:spcPts val="430"/>
              </a:spcBef>
            </a:pPr>
            <a:r>
              <a:rPr sz="1800" dirty="0">
                <a:latin typeface="Arial MT"/>
                <a:cs typeface="Arial MT"/>
              </a:rPr>
              <a:t>Este</a:t>
            </a:r>
            <a:r>
              <a:rPr sz="1800" spc="220" dirty="0">
                <a:latin typeface="Arial MT"/>
                <a:cs typeface="Arial MT"/>
              </a:rPr>
              <a:t> </a:t>
            </a:r>
            <a:r>
              <a:rPr sz="1800" dirty="0">
                <a:latin typeface="Arial MT"/>
                <a:cs typeface="Arial MT"/>
              </a:rPr>
              <a:t>es</a:t>
            </a:r>
            <a:r>
              <a:rPr sz="1800" spc="225" dirty="0">
                <a:latin typeface="Arial MT"/>
                <a:cs typeface="Arial MT"/>
              </a:rPr>
              <a:t> </a:t>
            </a:r>
            <a:r>
              <a:rPr sz="1800" dirty="0">
                <a:latin typeface="Arial MT"/>
                <a:cs typeface="Arial MT"/>
              </a:rPr>
              <a:t>el</a:t>
            </a:r>
            <a:r>
              <a:rPr sz="1800" spc="229" dirty="0">
                <a:latin typeface="Arial MT"/>
                <a:cs typeface="Arial MT"/>
              </a:rPr>
              <a:t> </a:t>
            </a:r>
            <a:r>
              <a:rPr sz="1800" dirty="0">
                <a:latin typeface="Arial MT"/>
                <a:cs typeface="Arial MT"/>
              </a:rPr>
              <a:t>mejor</a:t>
            </a:r>
            <a:r>
              <a:rPr sz="1800" spc="225" dirty="0">
                <a:latin typeface="Arial MT"/>
                <a:cs typeface="Arial MT"/>
              </a:rPr>
              <a:t> </a:t>
            </a:r>
            <a:r>
              <a:rPr sz="1800" dirty="0">
                <a:latin typeface="Arial MT"/>
                <a:cs typeface="Arial MT"/>
              </a:rPr>
              <a:t>dato</a:t>
            </a:r>
            <a:r>
              <a:rPr sz="1800" spc="210" dirty="0">
                <a:latin typeface="Arial MT"/>
                <a:cs typeface="Arial MT"/>
              </a:rPr>
              <a:t> </a:t>
            </a:r>
            <a:r>
              <a:rPr sz="1800" dirty="0">
                <a:latin typeface="Arial MT"/>
                <a:cs typeface="Arial MT"/>
              </a:rPr>
              <a:t>técnico</a:t>
            </a:r>
            <a:r>
              <a:rPr sz="1800" spc="225" dirty="0">
                <a:latin typeface="Arial MT"/>
                <a:cs typeface="Arial MT"/>
              </a:rPr>
              <a:t> </a:t>
            </a:r>
            <a:r>
              <a:rPr sz="1800" dirty="0">
                <a:latin typeface="Arial MT"/>
                <a:cs typeface="Arial MT"/>
              </a:rPr>
              <a:t>de</a:t>
            </a:r>
            <a:r>
              <a:rPr sz="1800" spc="225" dirty="0">
                <a:latin typeface="Arial MT"/>
                <a:cs typeface="Arial MT"/>
              </a:rPr>
              <a:t> </a:t>
            </a:r>
            <a:r>
              <a:rPr sz="1800" dirty="0">
                <a:latin typeface="Arial MT"/>
                <a:cs typeface="Arial MT"/>
              </a:rPr>
              <a:t>entrada</a:t>
            </a:r>
            <a:r>
              <a:rPr sz="1800" spc="225" dirty="0">
                <a:latin typeface="Arial MT"/>
                <a:cs typeface="Arial MT"/>
              </a:rPr>
              <a:t> </a:t>
            </a:r>
            <a:r>
              <a:rPr sz="1800" dirty="0">
                <a:latin typeface="Arial MT"/>
                <a:cs typeface="Arial MT"/>
              </a:rPr>
              <a:t>en</a:t>
            </a:r>
            <a:r>
              <a:rPr sz="1800" spc="220" dirty="0">
                <a:latin typeface="Arial MT"/>
                <a:cs typeface="Arial MT"/>
              </a:rPr>
              <a:t> </a:t>
            </a:r>
            <a:r>
              <a:rPr sz="1800" dirty="0">
                <a:latin typeface="Arial MT"/>
                <a:cs typeface="Arial MT"/>
              </a:rPr>
              <a:t>lo</a:t>
            </a:r>
            <a:r>
              <a:rPr sz="1800" spc="225" dirty="0">
                <a:latin typeface="Arial MT"/>
                <a:cs typeface="Arial MT"/>
              </a:rPr>
              <a:t> </a:t>
            </a:r>
            <a:r>
              <a:rPr sz="1800" dirty="0">
                <a:latin typeface="Arial MT"/>
                <a:cs typeface="Arial MT"/>
              </a:rPr>
              <a:t>referente</a:t>
            </a:r>
            <a:r>
              <a:rPr sz="1800" spc="229" dirty="0">
                <a:latin typeface="Arial MT"/>
                <a:cs typeface="Arial MT"/>
              </a:rPr>
              <a:t> </a:t>
            </a:r>
            <a:r>
              <a:rPr sz="1800" dirty="0">
                <a:latin typeface="Arial MT"/>
                <a:cs typeface="Arial MT"/>
              </a:rPr>
              <a:t>a</a:t>
            </a:r>
            <a:r>
              <a:rPr sz="1800" spc="225" dirty="0">
                <a:latin typeface="Arial MT"/>
                <a:cs typeface="Arial MT"/>
              </a:rPr>
              <a:t> </a:t>
            </a:r>
            <a:r>
              <a:rPr sz="1800" spc="-25" dirty="0">
                <a:latin typeface="Arial MT"/>
                <a:cs typeface="Arial MT"/>
              </a:rPr>
              <a:t>la </a:t>
            </a:r>
            <a:r>
              <a:rPr sz="1800" dirty="0">
                <a:latin typeface="Arial MT"/>
                <a:cs typeface="Arial MT"/>
              </a:rPr>
              <a:t>determinación</a:t>
            </a:r>
            <a:r>
              <a:rPr sz="1800" spc="210" dirty="0">
                <a:latin typeface="Arial MT"/>
                <a:cs typeface="Arial MT"/>
              </a:rPr>
              <a:t>  </a:t>
            </a:r>
            <a:r>
              <a:rPr sz="1800" dirty="0">
                <a:latin typeface="Arial MT"/>
                <a:cs typeface="Arial MT"/>
              </a:rPr>
              <a:t>de</a:t>
            </a:r>
            <a:r>
              <a:rPr sz="1800" spc="200" dirty="0">
                <a:latin typeface="Arial MT"/>
                <a:cs typeface="Arial MT"/>
              </a:rPr>
              <a:t>  </a:t>
            </a:r>
            <a:r>
              <a:rPr sz="1800" dirty="0">
                <a:latin typeface="Arial MT"/>
                <a:cs typeface="Arial MT"/>
              </a:rPr>
              <a:t>mejoramiento</a:t>
            </a:r>
            <a:r>
              <a:rPr sz="1800" spc="215" dirty="0">
                <a:latin typeface="Arial MT"/>
                <a:cs typeface="Arial MT"/>
              </a:rPr>
              <a:t>  </a:t>
            </a:r>
            <a:r>
              <a:rPr sz="1800" dirty="0">
                <a:latin typeface="Arial MT"/>
                <a:cs typeface="Arial MT"/>
              </a:rPr>
              <a:t>de</a:t>
            </a:r>
            <a:r>
              <a:rPr sz="1800" spc="210" dirty="0">
                <a:latin typeface="Arial MT"/>
                <a:cs typeface="Arial MT"/>
              </a:rPr>
              <a:t>  </a:t>
            </a:r>
            <a:r>
              <a:rPr sz="1800" dirty="0">
                <a:latin typeface="Arial MT"/>
                <a:cs typeface="Arial MT"/>
              </a:rPr>
              <a:t>los</a:t>
            </a:r>
            <a:r>
              <a:rPr sz="1800" spc="210" dirty="0">
                <a:latin typeface="Arial MT"/>
                <a:cs typeface="Arial MT"/>
              </a:rPr>
              <a:t>  </a:t>
            </a:r>
            <a:r>
              <a:rPr sz="1800" dirty="0">
                <a:latin typeface="Arial MT"/>
                <a:cs typeface="Arial MT"/>
              </a:rPr>
              <a:t>equipos</a:t>
            </a:r>
            <a:r>
              <a:rPr sz="1800" spc="220" dirty="0">
                <a:latin typeface="Arial MT"/>
                <a:cs typeface="Arial MT"/>
              </a:rPr>
              <a:t>  </a:t>
            </a:r>
            <a:r>
              <a:rPr sz="1800" dirty="0">
                <a:latin typeface="Arial MT"/>
                <a:cs typeface="Arial MT"/>
              </a:rPr>
              <a:t>y</a:t>
            </a:r>
            <a:r>
              <a:rPr sz="1800" spc="190" dirty="0">
                <a:latin typeface="Arial MT"/>
                <a:cs typeface="Arial MT"/>
              </a:rPr>
              <a:t>  </a:t>
            </a:r>
            <a:r>
              <a:rPr sz="1800" dirty="0">
                <a:latin typeface="Arial MT"/>
                <a:cs typeface="Arial MT"/>
              </a:rPr>
              <a:t>a</a:t>
            </a:r>
            <a:r>
              <a:rPr sz="1800" spc="220" dirty="0">
                <a:latin typeface="Arial MT"/>
                <a:cs typeface="Arial MT"/>
              </a:rPr>
              <a:t>  </a:t>
            </a:r>
            <a:r>
              <a:rPr sz="1800" spc="-25" dirty="0">
                <a:latin typeface="Arial MT"/>
                <a:cs typeface="Arial MT"/>
              </a:rPr>
              <a:t>las </a:t>
            </a:r>
            <a:r>
              <a:rPr sz="1800" dirty="0">
                <a:latin typeface="Arial MT"/>
                <a:cs typeface="Arial MT"/>
              </a:rPr>
              <a:t>consiguientes</a:t>
            </a:r>
            <a:r>
              <a:rPr sz="1800" spc="430" dirty="0">
                <a:latin typeface="Arial MT"/>
                <a:cs typeface="Arial MT"/>
              </a:rPr>
              <a:t> </a:t>
            </a:r>
            <a:r>
              <a:rPr sz="1800" dirty="0">
                <a:latin typeface="Arial MT"/>
                <a:cs typeface="Arial MT"/>
              </a:rPr>
              <a:t>actividades</a:t>
            </a:r>
            <a:r>
              <a:rPr sz="1800" spc="445" dirty="0">
                <a:latin typeface="Arial MT"/>
                <a:cs typeface="Arial MT"/>
              </a:rPr>
              <a:t> </a:t>
            </a:r>
            <a:r>
              <a:rPr sz="1800" dirty="0">
                <a:latin typeface="Arial MT"/>
                <a:cs typeface="Arial MT"/>
              </a:rPr>
              <a:t>de</a:t>
            </a:r>
            <a:r>
              <a:rPr sz="1800" spc="440" dirty="0">
                <a:latin typeface="Arial MT"/>
                <a:cs typeface="Arial MT"/>
              </a:rPr>
              <a:t> </a:t>
            </a:r>
            <a:r>
              <a:rPr sz="1800" dirty="0">
                <a:latin typeface="Arial MT"/>
                <a:cs typeface="Arial MT"/>
              </a:rPr>
              <a:t>MPA</a:t>
            </a:r>
            <a:r>
              <a:rPr sz="1800" spc="350" dirty="0">
                <a:latin typeface="Arial MT"/>
                <a:cs typeface="Arial MT"/>
              </a:rPr>
              <a:t> </a:t>
            </a:r>
            <a:r>
              <a:rPr sz="1800" dirty="0">
                <a:latin typeface="Arial MT"/>
                <a:cs typeface="Arial MT"/>
              </a:rPr>
              <a:t>basadas</a:t>
            </a:r>
            <a:r>
              <a:rPr sz="1800" spc="445" dirty="0">
                <a:latin typeface="Arial MT"/>
                <a:cs typeface="Arial MT"/>
              </a:rPr>
              <a:t> </a:t>
            </a:r>
            <a:r>
              <a:rPr sz="1800" dirty="0">
                <a:latin typeface="Arial MT"/>
                <a:cs typeface="Arial MT"/>
              </a:rPr>
              <a:t>en</a:t>
            </a:r>
            <a:r>
              <a:rPr sz="1800" spc="459" dirty="0">
                <a:latin typeface="Arial MT"/>
                <a:cs typeface="Arial MT"/>
              </a:rPr>
              <a:t> </a:t>
            </a:r>
            <a:r>
              <a:rPr sz="1800" dirty="0">
                <a:latin typeface="Arial MT"/>
                <a:cs typeface="Arial MT"/>
              </a:rPr>
              <a:t>las</a:t>
            </a:r>
            <a:r>
              <a:rPr sz="1800" spc="445" dirty="0">
                <a:latin typeface="Arial MT"/>
                <a:cs typeface="Arial MT"/>
              </a:rPr>
              <a:t> </a:t>
            </a:r>
            <a:r>
              <a:rPr sz="1800" spc="-10" dirty="0">
                <a:latin typeface="Arial MT"/>
                <a:cs typeface="Arial MT"/>
              </a:rPr>
              <a:t>pérdidas </a:t>
            </a:r>
            <a:r>
              <a:rPr sz="1800" dirty="0">
                <a:latin typeface="Arial MT"/>
                <a:cs typeface="Arial MT"/>
              </a:rPr>
              <a:t>actuales</a:t>
            </a:r>
            <a:r>
              <a:rPr sz="1800" spc="370" dirty="0">
                <a:latin typeface="Arial MT"/>
                <a:cs typeface="Arial MT"/>
              </a:rPr>
              <a:t> </a:t>
            </a:r>
            <a:r>
              <a:rPr sz="1800" dirty="0">
                <a:latin typeface="Arial MT"/>
                <a:cs typeface="Arial MT"/>
              </a:rPr>
              <a:t>de</a:t>
            </a:r>
            <a:r>
              <a:rPr sz="1800" spc="380" dirty="0">
                <a:latin typeface="Arial MT"/>
                <a:cs typeface="Arial MT"/>
              </a:rPr>
              <a:t> </a:t>
            </a:r>
            <a:r>
              <a:rPr sz="1800" dirty="0">
                <a:latin typeface="Arial MT"/>
                <a:cs typeface="Arial MT"/>
              </a:rPr>
              <a:t>sus</a:t>
            </a:r>
            <a:r>
              <a:rPr sz="1800" spc="380" dirty="0">
                <a:latin typeface="Arial MT"/>
                <a:cs typeface="Arial MT"/>
              </a:rPr>
              <a:t> </a:t>
            </a:r>
            <a:r>
              <a:rPr sz="1800" dirty="0">
                <a:latin typeface="Arial MT"/>
                <a:cs typeface="Arial MT"/>
              </a:rPr>
              <a:t>equipos,</a:t>
            </a:r>
            <a:r>
              <a:rPr sz="1800" spc="385" dirty="0">
                <a:latin typeface="Arial MT"/>
                <a:cs typeface="Arial MT"/>
              </a:rPr>
              <a:t> </a:t>
            </a:r>
            <a:r>
              <a:rPr sz="1800" dirty="0">
                <a:latin typeface="Arial MT"/>
                <a:cs typeface="Arial MT"/>
              </a:rPr>
              <a:t>tales</a:t>
            </a:r>
            <a:r>
              <a:rPr sz="1800" spc="385" dirty="0">
                <a:latin typeface="Arial MT"/>
                <a:cs typeface="Arial MT"/>
              </a:rPr>
              <a:t> </a:t>
            </a:r>
            <a:r>
              <a:rPr sz="1800" dirty="0">
                <a:latin typeface="Arial MT"/>
                <a:cs typeface="Arial MT"/>
              </a:rPr>
              <a:t>como</a:t>
            </a:r>
            <a:r>
              <a:rPr sz="1800" spc="385" dirty="0">
                <a:latin typeface="Arial MT"/>
                <a:cs typeface="Arial MT"/>
              </a:rPr>
              <a:t> </a:t>
            </a:r>
            <a:r>
              <a:rPr sz="1800" dirty="0">
                <a:latin typeface="Arial MT"/>
                <a:cs typeface="Arial MT"/>
              </a:rPr>
              <a:t>fallas,</a:t>
            </a:r>
            <a:r>
              <a:rPr sz="1800" spc="385" dirty="0">
                <a:latin typeface="Arial MT"/>
                <a:cs typeface="Arial MT"/>
              </a:rPr>
              <a:t> </a:t>
            </a:r>
            <a:r>
              <a:rPr sz="1800" dirty="0">
                <a:latin typeface="Arial MT"/>
                <a:cs typeface="Arial MT"/>
              </a:rPr>
              <a:t>reducción</a:t>
            </a:r>
            <a:r>
              <a:rPr sz="1800" spc="380" dirty="0">
                <a:latin typeface="Arial MT"/>
                <a:cs typeface="Arial MT"/>
              </a:rPr>
              <a:t> </a:t>
            </a:r>
            <a:r>
              <a:rPr sz="1800" dirty="0">
                <a:latin typeface="Arial MT"/>
                <a:cs typeface="Arial MT"/>
              </a:rPr>
              <a:t>de</a:t>
            </a:r>
            <a:r>
              <a:rPr sz="1800" spc="385" dirty="0">
                <a:latin typeface="Arial MT"/>
                <a:cs typeface="Arial MT"/>
              </a:rPr>
              <a:t> </a:t>
            </a:r>
            <a:r>
              <a:rPr sz="1800" spc="-35" dirty="0">
                <a:latin typeface="Arial MT"/>
                <a:cs typeface="Arial MT"/>
              </a:rPr>
              <a:t>la </a:t>
            </a:r>
            <a:r>
              <a:rPr sz="1800" dirty="0">
                <a:latin typeface="Arial MT"/>
                <a:cs typeface="Arial MT"/>
              </a:rPr>
              <a:t>calidad,</a:t>
            </a:r>
            <a:r>
              <a:rPr sz="1800" spc="-35" dirty="0">
                <a:latin typeface="Arial MT"/>
                <a:cs typeface="Arial MT"/>
              </a:rPr>
              <a:t> </a:t>
            </a:r>
            <a:r>
              <a:rPr sz="1800" dirty="0">
                <a:latin typeface="Arial MT"/>
                <a:cs typeface="Arial MT"/>
              </a:rPr>
              <a:t>períodos</a:t>
            </a:r>
            <a:r>
              <a:rPr sz="1800" spc="-25" dirty="0">
                <a:latin typeface="Arial MT"/>
                <a:cs typeface="Arial MT"/>
              </a:rPr>
              <a:t> </a:t>
            </a:r>
            <a:r>
              <a:rPr sz="1800" dirty="0">
                <a:latin typeface="Arial MT"/>
                <a:cs typeface="Arial MT"/>
              </a:rPr>
              <a:t>de</a:t>
            </a:r>
            <a:r>
              <a:rPr sz="1800" spc="-25" dirty="0">
                <a:latin typeface="Arial MT"/>
                <a:cs typeface="Arial MT"/>
              </a:rPr>
              <a:t> </a:t>
            </a:r>
            <a:r>
              <a:rPr sz="1800" dirty="0">
                <a:latin typeface="Arial MT"/>
                <a:cs typeface="Arial MT"/>
              </a:rPr>
              <a:t>inactividad,</a:t>
            </a:r>
            <a:r>
              <a:rPr sz="1800" spc="-35" dirty="0">
                <a:latin typeface="Arial MT"/>
                <a:cs typeface="Arial MT"/>
              </a:rPr>
              <a:t> </a:t>
            </a:r>
            <a:r>
              <a:rPr sz="1800" dirty="0">
                <a:latin typeface="Arial MT"/>
                <a:cs typeface="Arial MT"/>
              </a:rPr>
              <a:t>paradas,</a:t>
            </a:r>
            <a:r>
              <a:rPr sz="1800" spc="-20" dirty="0">
                <a:latin typeface="Arial MT"/>
                <a:cs typeface="Arial MT"/>
              </a:rPr>
              <a:t> </a:t>
            </a:r>
            <a:r>
              <a:rPr sz="1800" spc="-10" dirty="0">
                <a:latin typeface="Arial MT"/>
                <a:cs typeface="Arial MT"/>
              </a:rPr>
              <a:t>etcétera.</a:t>
            </a:r>
            <a:endParaRPr sz="1800">
              <a:latin typeface="Arial MT"/>
              <a:cs typeface="Arial MT"/>
            </a:endParaRPr>
          </a:p>
        </p:txBody>
      </p:sp>
      <p:pic>
        <p:nvPicPr>
          <p:cNvPr id="4" name="object 4"/>
          <p:cNvPicPr/>
          <p:nvPr/>
        </p:nvPicPr>
        <p:blipFill>
          <a:blip r:embed="rId2" cstate="print"/>
          <a:stretch>
            <a:fillRect/>
          </a:stretch>
        </p:blipFill>
        <p:spPr>
          <a:xfrm>
            <a:off x="4160520" y="3942079"/>
            <a:ext cx="5775960" cy="2915918"/>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1430" rIns="0" bIns="0" rtlCol="0">
            <a:spAutoFit/>
          </a:bodyPr>
          <a:lstStyle/>
          <a:p>
            <a:pPr marL="12700">
              <a:lnSpc>
                <a:spcPct val="100000"/>
              </a:lnSpc>
              <a:spcBef>
                <a:spcPts val="90"/>
              </a:spcBef>
            </a:pPr>
            <a:r>
              <a:rPr spc="-10" dirty="0" err="1" smtClean="0"/>
              <a:t>Requisitos</a:t>
            </a:r>
            <a:r>
              <a:rPr spc="-40" dirty="0" smtClean="0"/>
              <a:t> </a:t>
            </a:r>
            <a:r>
              <a:rPr dirty="0"/>
              <a:t>del</a:t>
            </a:r>
            <a:r>
              <a:rPr spc="-65" dirty="0"/>
              <a:t> </a:t>
            </a:r>
            <a:r>
              <a:rPr spc="-10" dirty="0"/>
              <a:t>Mantenimiento</a:t>
            </a:r>
          </a:p>
        </p:txBody>
      </p:sp>
      <p:sp>
        <p:nvSpPr>
          <p:cNvPr id="3" name="object 3"/>
          <p:cNvSpPr txBox="1"/>
          <p:nvPr/>
        </p:nvSpPr>
        <p:spPr>
          <a:xfrm>
            <a:off x="966787" y="1357312"/>
            <a:ext cx="1875155" cy="330835"/>
          </a:xfrm>
          <a:prstGeom prst="rect">
            <a:avLst/>
          </a:prstGeom>
        </p:spPr>
        <p:txBody>
          <a:bodyPr vert="horz" wrap="square" lIns="0" tIns="12700" rIns="0" bIns="0" rtlCol="0">
            <a:spAutoFit/>
          </a:bodyPr>
          <a:lstStyle/>
          <a:p>
            <a:pPr marL="12700">
              <a:lnSpc>
                <a:spcPct val="100000"/>
              </a:lnSpc>
              <a:spcBef>
                <a:spcPts val="100"/>
              </a:spcBef>
            </a:pPr>
            <a:r>
              <a:rPr sz="2000" b="1" dirty="0">
                <a:latin typeface="Calibri"/>
                <a:cs typeface="Calibri"/>
              </a:rPr>
              <a:t>Análisis</a:t>
            </a:r>
            <a:r>
              <a:rPr sz="2000" b="1" spc="-50" dirty="0">
                <a:latin typeface="Calibri"/>
                <a:cs typeface="Calibri"/>
              </a:rPr>
              <a:t> </a:t>
            </a:r>
            <a:r>
              <a:rPr sz="2000" b="1" dirty="0">
                <a:latin typeface="Calibri"/>
                <a:cs typeface="Calibri"/>
              </a:rPr>
              <a:t>de</a:t>
            </a:r>
            <a:r>
              <a:rPr sz="2000" b="1" spc="5" dirty="0">
                <a:latin typeface="Calibri"/>
                <a:cs typeface="Calibri"/>
              </a:rPr>
              <a:t> </a:t>
            </a:r>
            <a:r>
              <a:rPr sz="2000" b="1" dirty="0">
                <a:latin typeface="Calibri"/>
                <a:cs typeface="Calibri"/>
              </a:rPr>
              <a:t>la</a:t>
            </a:r>
            <a:r>
              <a:rPr sz="2000" b="1" spc="5" dirty="0">
                <a:latin typeface="Calibri"/>
                <a:cs typeface="Calibri"/>
              </a:rPr>
              <a:t> </a:t>
            </a:r>
            <a:r>
              <a:rPr sz="2000" b="1" spc="-25" dirty="0">
                <a:latin typeface="Calibri"/>
                <a:cs typeface="Calibri"/>
              </a:rPr>
              <a:t>OEE</a:t>
            </a:r>
            <a:endParaRPr sz="2000">
              <a:latin typeface="Calibri"/>
              <a:cs typeface="Calibri"/>
            </a:endParaRPr>
          </a:p>
        </p:txBody>
      </p:sp>
      <p:pic>
        <p:nvPicPr>
          <p:cNvPr id="4" name="object 4"/>
          <p:cNvPicPr/>
          <p:nvPr/>
        </p:nvPicPr>
        <p:blipFill>
          <a:blip r:embed="rId2" cstate="print"/>
          <a:stretch>
            <a:fillRect/>
          </a:stretch>
        </p:blipFill>
        <p:spPr>
          <a:xfrm>
            <a:off x="2517139" y="2095500"/>
            <a:ext cx="6586219" cy="312674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4384" y="441579"/>
            <a:ext cx="4560569" cy="327013"/>
          </a:xfrm>
          <a:prstGeom prst="rect">
            <a:avLst/>
          </a:prstGeom>
        </p:spPr>
        <p:txBody>
          <a:bodyPr vert="horz" wrap="square" lIns="0" tIns="11430" rIns="0" bIns="0" rtlCol="0">
            <a:spAutoFit/>
          </a:bodyPr>
          <a:lstStyle/>
          <a:p>
            <a:pPr marL="12700">
              <a:lnSpc>
                <a:spcPct val="100000"/>
              </a:lnSpc>
              <a:spcBef>
                <a:spcPts val="90"/>
              </a:spcBef>
            </a:pPr>
            <a:r>
              <a:rPr spc="-10" dirty="0" err="1" smtClean="0"/>
              <a:t>Requisitos</a:t>
            </a:r>
            <a:r>
              <a:rPr spc="-40" dirty="0" smtClean="0"/>
              <a:t> </a:t>
            </a:r>
            <a:r>
              <a:rPr dirty="0"/>
              <a:t>del</a:t>
            </a:r>
            <a:r>
              <a:rPr spc="-65" dirty="0"/>
              <a:t> </a:t>
            </a:r>
            <a:r>
              <a:rPr spc="-10" dirty="0"/>
              <a:t>Mantenimiento</a:t>
            </a:r>
          </a:p>
        </p:txBody>
      </p:sp>
      <p:pic>
        <p:nvPicPr>
          <p:cNvPr id="3" name="object 3"/>
          <p:cNvPicPr/>
          <p:nvPr/>
        </p:nvPicPr>
        <p:blipFill>
          <a:blip r:embed="rId2" cstate="print"/>
          <a:stretch>
            <a:fillRect/>
          </a:stretch>
        </p:blipFill>
        <p:spPr>
          <a:xfrm>
            <a:off x="10416540" y="383540"/>
            <a:ext cx="1140459" cy="1046479"/>
          </a:xfrm>
          <a:prstGeom prst="rect">
            <a:avLst/>
          </a:prstGeom>
        </p:spPr>
      </p:pic>
      <p:sp>
        <p:nvSpPr>
          <p:cNvPr id="4" name="object 4"/>
          <p:cNvSpPr txBox="1"/>
          <p:nvPr/>
        </p:nvSpPr>
        <p:spPr>
          <a:xfrm>
            <a:off x="794384" y="1191259"/>
            <a:ext cx="4429125" cy="330200"/>
          </a:xfrm>
          <a:prstGeom prst="rect">
            <a:avLst/>
          </a:prstGeom>
        </p:spPr>
        <p:txBody>
          <a:bodyPr vert="horz" wrap="square" lIns="0" tIns="12700" rIns="0" bIns="0" rtlCol="0">
            <a:spAutoFit/>
          </a:bodyPr>
          <a:lstStyle/>
          <a:p>
            <a:pPr marL="12700">
              <a:lnSpc>
                <a:spcPct val="100000"/>
              </a:lnSpc>
              <a:spcBef>
                <a:spcPts val="100"/>
              </a:spcBef>
            </a:pPr>
            <a:r>
              <a:rPr sz="2000" b="1" dirty="0">
                <a:latin typeface="Calibri"/>
                <a:cs typeface="Calibri"/>
              </a:rPr>
              <a:t>¿Cómo</a:t>
            </a:r>
            <a:r>
              <a:rPr sz="2000" b="1" spc="-35" dirty="0">
                <a:latin typeface="Calibri"/>
                <a:cs typeface="Calibri"/>
              </a:rPr>
              <a:t> </a:t>
            </a:r>
            <a:r>
              <a:rPr sz="2000" b="1" dirty="0">
                <a:latin typeface="Calibri"/>
                <a:cs typeface="Calibri"/>
              </a:rPr>
              <a:t>determinar</a:t>
            </a:r>
            <a:r>
              <a:rPr sz="2000" b="1" spc="-35" dirty="0">
                <a:latin typeface="Calibri"/>
                <a:cs typeface="Calibri"/>
              </a:rPr>
              <a:t> </a:t>
            </a:r>
            <a:r>
              <a:rPr sz="2000" b="1" dirty="0">
                <a:latin typeface="Calibri"/>
                <a:cs typeface="Calibri"/>
              </a:rPr>
              <a:t>los</a:t>
            </a:r>
            <a:r>
              <a:rPr sz="2000" b="1" spc="-50" dirty="0">
                <a:latin typeface="Calibri"/>
                <a:cs typeface="Calibri"/>
              </a:rPr>
              <a:t> </a:t>
            </a:r>
            <a:r>
              <a:rPr sz="2000" b="1" dirty="0">
                <a:latin typeface="Calibri"/>
                <a:cs typeface="Calibri"/>
              </a:rPr>
              <a:t>requisitos</a:t>
            </a:r>
            <a:r>
              <a:rPr sz="2000" b="1" spc="-70" dirty="0">
                <a:latin typeface="Calibri"/>
                <a:cs typeface="Calibri"/>
              </a:rPr>
              <a:t> </a:t>
            </a:r>
            <a:r>
              <a:rPr sz="2000" b="1" dirty="0">
                <a:latin typeface="Calibri"/>
                <a:cs typeface="Calibri"/>
              </a:rPr>
              <a:t>de</a:t>
            </a:r>
            <a:r>
              <a:rPr sz="2000" b="1" spc="-25" dirty="0">
                <a:latin typeface="Calibri"/>
                <a:cs typeface="Calibri"/>
              </a:rPr>
              <a:t> </a:t>
            </a:r>
            <a:r>
              <a:rPr sz="2000" b="1" spc="-30" dirty="0">
                <a:latin typeface="Calibri"/>
                <a:cs typeface="Calibri"/>
              </a:rPr>
              <a:t>MPA?</a:t>
            </a:r>
            <a:endParaRPr sz="2000">
              <a:latin typeface="Calibri"/>
              <a:cs typeface="Calibri"/>
            </a:endParaRPr>
          </a:p>
        </p:txBody>
      </p:sp>
      <p:sp>
        <p:nvSpPr>
          <p:cNvPr id="5" name="object 5"/>
          <p:cNvSpPr txBox="1"/>
          <p:nvPr/>
        </p:nvSpPr>
        <p:spPr>
          <a:xfrm>
            <a:off x="4917440" y="2145347"/>
            <a:ext cx="1847850" cy="1852930"/>
          </a:xfrm>
          <a:prstGeom prst="rect">
            <a:avLst/>
          </a:prstGeom>
        </p:spPr>
        <p:txBody>
          <a:bodyPr vert="horz" wrap="square" lIns="0" tIns="53975" rIns="0" bIns="0" rtlCol="0">
            <a:spAutoFit/>
          </a:bodyPr>
          <a:lstStyle/>
          <a:p>
            <a:pPr marL="12065" marR="5080" algn="ctr">
              <a:lnSpc>
                <a:spcPct val="91500"/>
              </a:lnSpc>
              <a:spcBef>
                <a:spcPts val="425"/>
              </a:spcBef>
            </a:pPr>
            <a:r>
              <a:rPr sz="3200" dirty="0">
                <a:latin typeface="Calibri"/>
                <a:cs typeface="Calibri"/>
              </a:rPr>
              <a:t>Convocar</a:t>
            </a:r>
            <a:r>
              <a:rPr sz="3200" spc="-150" dirty="0">
                <a:latin typeface="Calibri"/>
                <a:cs typeface="Calibri"/>
              </a:rPr>
              <a:t> </a:t>
            </a:r>
            <a:r>
              <a:rPr sz="3200" spc="-50" dirty="0">
                <a:latin typeface="Calibri"/>
                <a:cs typeface="Calibri"/>
              </a:rPr>
              <a:t>a </a:t>
            </a:r>
            <a:r>
              <a:rPr sz="3200" spc="-25" dirty="0">
                <a:latin typeface="Calibri"/>
                <a:cs typeface="Calibri"/>
              </a:rPr>
              <a:t>una </a:t>
            </a:r>
            <a:r>
              <a:rPr sz="3200" dirty="0">
                <a:latin typeface="Calibri"/>
                <a:cs typeface="Calibri"/>
              </a:rPr>
              <a:t>reunión</a:t>
            </a:r>
            <a:r>
              <a:rPr sz="3200" spc="-60" dirty="0">
                <a:latin typeface="Calibri"/>
                <a:cs typeface="Calibri"/>
              </a:rPr>
              <a:t> </a:t>
            </a:r>
            <a:r>
              <a:rPr sz="3200" spc="-25" dirty="0">
                <a:latin typeface="Calibri"/>
                <a:cs typeface="Calibri"/>
              </a:rPr>
              <a:t>de </a:t>
            </a:r>
            <a:r>
              <a:rPr sz="3200" spc="-10" dirty="0">
                <a:latin typeface="Calibri"/>
                <a:cs typeface="Calibri"/>
              </a:rPr>
              <a:t>equipo</a:t>
            </a:r>
            <a:endParaRPr sz="3200">
              <a:latin typeface="Calibri"/>
              <a:cs typeface="Calibri"/>
            </a:endParaRPr>
          </a:p>
        </p:txBody>
      </p:sp>
      <p:grpSp>
        <p:nvGrpSpPr>
          <p:cNvPr id="6" name="object 6"/>
          <p:cNvGrpSpPr/>
          <p:nvPr/>
        </p:nvGrpSpPr>
        <p:grpSpPr>
          <a:xfrm>
            <a:off x="5123179" y="4132707"/>
            <a:ext cx="1156970" cy="1864360"/>
            <a:chOff x="5123179" y="4132707"/>
            <a:chExt cx="1156970" cy="1864360"/>
          </a:xfrm>
        </p:grpSpPr>
        <p:sp>
          <p:nvSpPr>
            <p:cNvPr id="7" name="object 7"/>
            <p:cNvSpPr/>
            <p:nvPr/>
          </p:nvSpPr>
          <p:spPr>
            <a:xfrm>
              <a:off x="5129529" y="4139057"/>
              <a:ext cx="1144270" cy="1851660"/>
            </a:xfrm>
            <a:custGeom>
              <a:avLst/>
              <a:gdLst/>
              <a:ahLst/>
              <a:cxnLst/>
              <a:rect l="l" t="t" r="r" b="b"/>
              <a:pathLst>
                <a:path w="1144270" h="1851660">
                  <a:moveTo>
                    <a:pt x="745490" y="0"/>
                  </a:moveTo>
                  <a:lnTo>
                    <a:pt x="743974" y="50538"/>
                  </a:lnTo>
                  <a:lnTo>
                    <a:pt x="741012" y="100867"/>
                  </a:lnTo>
                  <a:lnTo>
                    <a:pt x="736617" y="150960"/>
                  </a:lnTo>
                  <a:lnTo>
                    <a:pt x="730801" y="200788"/>
                  </a:lnTo>
                  <a:lnTo>
                    <a:pt x="723576" y="250324"/>
                  </a:lnTo>
                  <a:lnTo>
                    <a:pt x="714955" y="299539"/>
                  </a:lnTo>
                  <a:lnTo>
                    <a:pt x="704952" y="348407"/>
                  </a:lnTo>
                  <a:lnTo>
                    <a:pt x="693577" y="396899"/>
                  </a:lnTo>
                  <a:lnTo>
                    <a:pt x="680845" y="444988"/>
                  </a:lnTo>
                  <a:lnTo>
                    <a:pt x="666767" y="492645"/>
                  </a:lnTo>
                  <a:lnTo>
                    <a:pt x="651356" y="539844"/>
                  </a:lnTo>
                  <a:lnTo>
                    <a:pt x="634625" y="586556"/>
                  </a:lnTo>
                  <a:lnTo>
                    <a:pt x="616587" y="632753"/>
                  </a:lnTo>
                  <a:lnTo>
                    <a:pt x="597253" y="678408"/>
                  </a:lnTo>
                  <a:lnTo>
                    <a:pt x="576637" y="723493"/>
                  </a:lnTo>
                  <a:lnTo>
                    <a:pt x="554751" y="767980"/>
                  </a:lnTo>
                  <a:lnTo>
                    <a:pt x="531608" y="811842"/>
                  </a:lnTo>
                  <a:lnTo>
                    <a:pt x="507219" y="855050"/>
                  </a:lnTo>
                  <a:lnTo>
                    <a:pt x="481599" y="897577"/>
                  </a:lnTo>
                  <a:lnTo>
                    <a:pt x="454760" y="939395"/>
                  </a:lnTo>
                  <a:lnTo>
                    <a:pt x="426713" y="980476"/>
                  </a:lnTo>
                  <a:lnTo>
                    <a:pt x="397472" y="1020793"/>
                  </a:lnTo>
                  <a:lnTo>
                    <a:pt x="367049" y="1060317"/>
                  </a:lnTo>
                  <a:lnTo>
                    <a:pt x="335457" y="1099021"/>
                  </a:lnTo>
                  <a:lnTo>
                    <a:pt x="302709" y="1136878"/>
                  </a:lnTo>
                  <a:lnTo>
                    <a:pt x="268816" y="1173859"/>
                  </a:lnTo>
                  <a:lnTo>
                    <a:pt x="233792" y="1209937"/>
                  </a:lnTo>
                  <a:lnTo>
                    <a:pt x="197649" y="1245083"/>
                  </a:lnTo>
                  <a:lnTo>
                    <a:pt x="160400" y="1279271"/>
                  </a:lnTo>
                  <a:lnTo>
                    <a:pt x="25146" y="1054354"/>
                  </a:lnTo>
                  <a:lnTo>
                    <a:pt x="0" y="1643849"/>
                  </a:lnTo>
                  <a:lnTo>
                    <a:pt x="504317" y="1851139"/>
                  </a:lnTo>
                  <a:lnTo>
                    <a:pt x="368681" y="1625714"/>
                  </a:lnTo>
                  <a:lnTo>
                    <a:pt x="406345" y="1593668"/>
                  </a:lnTo>
                  <a:lnTo>
                    <a:pt x="443175" y="1560848"/>
                  </a:lnTo>
                  <a:lnTo>
                    <a:pt x="479160" y="1527269"/>
                  </a:lnTo>
                  <a:lnTo>
                    <a:pt x="514294" y="1492949"/>
                  </a:lnTo>
                  <a:lnTo>
                    <a:pt x="548568" y="1457905"/>
                  </a:lnTo>
                  <a:lnTo>
                    <a:pt x="581973" y="1422153"/>
                  </a:lnTo>
                  <a:lnTo>
                    <a:pt x="614503" y="1385711"/>
                  </a:lnTo>
                  <a:lnTo>
                    <a:pt x="646148" y="1348596"/>
                  </a:lnTo>
                  <a:lnTo>
                    <a:pt x="676900" y="1310824"/>
                  </a:lnTo>
                  <a:lnTo>
                    <a:pt x="706752" y="1272413"/>
                  </a:lnTo>
                  <a:lnTo>
                    <a:pt x="735695" y="1233379"/>
                  </a:lnTo>
                  <a:lnTo>
                    <a:pt x="763721" y="1193739"/>
                  </a:lnTo>
                  <a:lnTo>
                    <a:pt x="790822" y="1153511"/>
                  </a:lnTo>
                  <a:lnTo>
                    <a:pt x="816990" y="1112711"/>
                  </a:lnTo>
                  <a:lnTo>
                    <a:pt x="842216" y="1071356"/>
                  </a:lnTo>
                  <a:lnTo>
                    <a:pt x="866493" y="1029464"/>
                  </a:lnTo>
                  <a:lnTo>
                    <a:pt x="889812" y="987051"/>
                  </a:lnTo>
                  <a:lnTo>
                    <a:pt x="912165" y="944134"/>
                  </a:lnTo>
                  <a:lnTo>
                    <a:pt x="933545" y="900730"/>
                  </a:lnTo>
                  <a:lnTo>
                    <a:pt x="953942" y="856856"/>
                  </a:lnTo>
                  <a:lnTo>
                    <a:pt x="973349" y="812529"/>
                  </a:lnTo>
                  <a:lnTo>
                    <a:pt x="991758" y="767766"/>
                  </a:lnTo>
                  <a:lnTo>
                    <a:pt x="1009161" y="722584"/>
                  </a:lnTo>
                  <a:lnTo>
                    <a:pt x="1025549" y="677000"/>
                  </a:lnTo>
                  <a:lnTo>
                    <a:pt x="1040914" y="631030"/>
                  </a:lnTo>
                  <a:lnTo>
                    <a:pt x="1055248" y="584693"/>
                  </a:lnTo>
                  <a:lnTo>
                    <a:pt x="1068543" y="538004"/>
                  </a:lnTo>
                  <a:lnTo>
                    <a:pt x="1080791" y="490981"/>
                  </a:lnTo>
                  <a:lnTo>
                    <a:pt x="1091984" y="443641"/>
                  </a:lnTo>
                  <a:lnTo>
                    <a:pt x="1102114" y="396000"/>
                  </a:lnTo>
                  <a:lnTo>
                    <a:pt x="1111171" y="348076"/>
                  </a:lnTo>
                  <a:lnTo>
                    <a:pt x="1119149" y="299885"/>
                  </a:lnTo>
                  <a:lnTo>
                    <a:pt x="1126040" y="251445"/>
                  </a:lnTo>
                  <a:lnTo>
                    <a:pt x="1131834" y="202772"/>
                  </a:lnTo>
                  <a:lnTo>
                    <a:pt x="1136524" y="153884"/>
                  </a:lnTo>
                  <a:lnTo>
                    <a:pt x="1140102" y="104797"/>
                  </a:lnTo>
                  <a:lnTo>
                    <a:pt x="1142560" y="55529"/>
                  </a:lnTo>
                  <a:lnTo>
                    <a:pt x="1143889" y="6096"/>
                  </a:lnTo>
                  <a:lnTo>
                    <a:pt x="745490" y="0"/>
                  </a:lnTo>
                  <a:close/>
                </a:path>
              </a:pathLst>
            </a:custGeom>
            <a:solidFill>
              <a:srgbClr val="5B9BD4"/>
            </a:solidFill>
          </p:spPr>
          <p:txBody>
            <a:bodyPr wrap="square" lIns="0" tIns="0" rIns="0" bIns="0" rtlCol="0"/>
            <a:lstStyle/>
            <a:p>
              <a:endParaRPr/>
            </a:p>
          </p:txBody>
        </p:sp>
        <p:sp>
          <p:nvSpPr>
            <p:cNvPr id="8" name="object 8"/>
            <p:cNvSpPr/>
            <p:nvPr/>
          </p:nvSpPr>
          <p:spPr>
            <a:xfrm>
              <a:off x="5129529" y="4139057"/>
              <a:ext cx="1144270" cy="1851660"/>
            </a:xfrm>
            <a:custGeom>
              <a:avLst/>
              <a:gdLst/>
              <a:ahLst/>
              <a:cxnLst/>
              <a:rect l="l" t="t" r="r" b="b"/>
              <a:pathLst>
                <a:path w="1144270" h="1851660">
                  <a:moveTo>
                    <a:pt x="1143889" y="6096"/>
                  </a:moveTo>
                  <a:lnTo>
                    <a:pt x="1142560" y="55529"/>
                  </a:lnTo>
                  <a:lnTo>
                    <a:pt x="1140102" y="104797"/>
                  </a:lnTo>
                  <a:lnTo>
                    <a:pt x="1136524" y="153884"/>
                  </a:lnTo>
                  <a:lnTo>
                    <a:pt x="1131834" y="202772"/>
                  </a:lnTo>
                  <a:lnTo>
                    <a:pt x="1126040" y="251445"/>
                  </a:lnTo>
                  <a:lnTo>
                    <a:pt x="1119149" y="299885"/>
                  </a:lnTo>
                  <a:lnTo>
                    <a:pt x="1111171" y="348076"/>
                  </a:lnTo>
                  <a:lnTo>
                    <a:pt x="1102114" y="396000"/>
                  </a:lnTo>
                  <a:lnTo>
                    <a:pt x="1091984" y="443641"/>
                  </a:lnTo>
                  <a:lnTo>
                    <a:pt x="1080791" y="490981"/>
                  </a:lnTo>
                  <a:lnTo>
                    <a:pt x="1068543" y="538004"/>
                  </a:lnTo>
                  <a:lnTo>
                    <a:pt x="1055248" y="584693"/>
                  </a:lnTo>
                  <a:lnTo>
                    <a:pt x="1040914" y="631030"/>
                  </a:lnTo>
                  <a:lnTo>
                    <a:pt x="1025549" y="677000"/>
                  </a:lnTo>
                  <a:lnTo>
                    <a:pt x="1009161" y="722584"/>
                  </a:lnTo>
                  <a:lnTo>
                    <a:pt x="991758" y="767766"/>
                  </a:lnTo>
                  <a:lnTo>
                    <a:pt x="973349" y="812529"/>
                  </a:lnTo>
                  <a:lnTo>
                    <a:pt x="953942" y="856856"/>
                  </a:lnTo>
                  <a:lnTo>
                    <a:pt x="933545" y="900730"/>
                  </a:lnTo>
                  <a:lnTo>
                    <a:pt x="912165" y="944134"/>
                  </a:lnTo>
                  <a:lnTo>
                    <a:pt x="889812" y="987051"/>
                  </a:lnTo>
                  <a:lnTo>
                    <a:pt x="866493" y="1029464"/>
                  </a:lnTo>
                  <a:lnTo>
                    <a:pt x="842216" y="1071356"/>
                  </a:lnTo>
                  <a:lnTo>
                    <a:pt x="816990" y="1112711"/>
                  </a:lnTo>
                  <a:lnTo>
                    <a:pt x="790822" y="1153511"/>
                  </a:lnTo>
                  <a:lnTo>
                    <a:pt x="763721" y="1193739"/>
                  </a:lnTo>
                  <a:lnTo>
                    <a:pt x="735695" y="1233379"/>
                  </a:lnTo>
                  <a:lnTo>
                    <a:pt x="706752" y="1272413"/>
                  </a:lnTo>
                  <a:lnTo>
                    <a:pt x="676900" y="1310824"/>
                  </a:lnTo>
                  <a:lnTo>
                    <a:pt x="646148" y="1348596"/>
                  </a:lnTo>
                  <a:lnTo>
                    <a:pt x="614503" y="1385711"/>
                  </a:lnTo>
                  <a:lnTo>
                    <a:pt x="581973" y="1422153"/>
                  </a:lnTo>
                  <a:lnTo>
                    <a:pt x="548568" y="1457905"/>
                  </a:lnTo>
                  <a:lnTo>
                    <a:pt x="514294" y="1492949"/>
                  </a:lnTo>
                  <a:lnTo>
                    <a:pt x="479160" y="1527269"/>
                  </a:lnTo>
                  <a:lnTo>
                    <a:pt x="443175" y="1560848"/>
                  </a:lnTo>
                  <a:lnTo>
                    <a:pt x="406345" y="1593668"/>
                  </a:lnTo>
                  <a:lnTo>
                    <a:pt x="368681" y="1625714"/>
                  </a:lnTo>
                  <a:lnTo>
                    <a:pt x="504317" y="1851139"/>
                  </a:lnTo>
                  <a:lnTo>
                    <a:pt x="0" y="1643849"/>
                  </a:lnTo>
                  <a:lnTo>
                    <a:pt x="25146" y="1054354"/>
                  </a:lnTo>
                  <a:lnTo>
                    <a:pt x="160400" y="1279271"/>
                  </a:lnTo>
                  <a:lnTo>
                    <a:pt x="197649" y="1245083"/>
                  </a:lnTo>
                  <a:lnTo>
                    <a:pt x="233792" y="1209937"/>
                  </a:lnTo>
                  <a:lnTo>
                    <a:pt x="268816" y="1173859"/>
                  </a:lnTo>
                  <a:lnTo>
                    <a:pt x="302709" y="1136878"/>
                  </a:lnTo>
                  <a:lnTo>
                    <a:pt x="335457" y="1099021"/>
                  </a:lnTo>
                  <a:lnTo>
                    <a:pt x="367049" y="1060317"/>
                  </a:lnTo>
                  <a:lnTo>
                    <a:pt x="397472" y="1020793"/>
                  </a:lnTo>
                  <a:lnTo>
                    <a:pt x="426713" y="980476"/>
                  </a:lnTo>
                  <a:lnTo>
                    <a:pt x="454760" y="939395"/>
                  </a:lnTo>
                  <a:lnTo>
                    <a:pt x="481599" y="897577"/>
                  </a:lnTo>
                  <a:lnTo>
                    <a:pt x="507219" y="855050"/>
                  </a:lnTo>
                  <a:lnTo>
                    <a:pt x="531608" y="811842"/>
                  </a:lnTo>
                  <a:lnTo>
                    <a:pt x="554751" y="767980"/>
                  </a:lnTo>
                  <a:lnTo>
                    <a:pt x="576637" y="723493"/>
                  </a:lnTo>
                  <a:lnTo>
                    <a:pt x="597253" y="678408"/>
                  </a:lnTo>
                  <a:lnTo>
                    <a:pt x="616587" y="632753"/>
                  </a:lnTo>
                  <a:lnTo>
                    <a:pt x="634625" y="586556"/>
                  </a:lnTo>
                  <a:lnTo>
                    <a:pt x="651356" y="539844"/>
                  </a:lnTo>
                  <a:lnTo>
                    <a:pt x="666767" y="492645"/>
                  </a:lnTo>
                  <a:lnTo>
                    <a:pt x="680845" y="444988"/>
                  </a:lnTo>
                  <a:lnTo>
                    <a:pt x="693577" y="396899"/>
                  </a:lnTo>
                  <a:lnTo>
                    <a:pt x="704952" y="348407"/>
                  </a:lnTo>
                  <a:lnTo>
                    <a:pt x="714955" y="299539"/>
                  </a:lnTo>
                  <a:lnTo>
                    <a:pt x="723576" y="250324"/>
                  </a:lnTo>
                  <a:lnTo>
                    <a:pt x="730801" y="200788"/>
                  </a:lnTo>
                  <a:lnTo>
                    <a:pt x="736617" y="150960"/>
                  </a:lnTo>
                  <a:lnTo>
                    <a:pt x="741012" y="100867"/>
                  </a:lnTo>
                  <a:lnTo>
                    <a:pt x="743974" y="50538"/>
                  </a:lnTo>
                  <a:lnTo>
                    <a:pt x="745490" y="0"/>
                  </a:lnTo>
                  <a:lnTo>
                    <a:pt x="1143889" y="6096"/>
                  </a:lnTo>
                  <a:close/>
                </a:path>
              </a:pathLst>
            </a:custGeom>
            <a:ln w="12700">
              <a:solidFill>
                <a:srgbClr val="FFFFFF"/>
              </a:solidFill>
            </a:ln>
          </p:spPr>
          <p:txBody>
            <a:bodyPr wrap="square" lIns="0" tIns="0" rIns="0" bIns="0" rtlCol="0"/>
            <a:lstStyle/>
            <a:p>
              <a:endParaRPr/>
            </a:p>
          </p:txBody>
        </p:sp>
      </p:grpSp>
      <p:sp>
        <p:nvSpPr>
          <p:cNvPr id="9" name="object 9"/>
          <p:cNvSpPr txBox="1"/>
          <p:nvPr/>
        </p:nvSpPr>
        <p:spPr>
          <a:xfrm>
            <a:off x="3212083" y="5344477"/>
            <a:ext cx="1821814" cy="1405890"/>
          </a:xfrm>
          <a:prstGeom prst="rect">
            <a:avLst/>
          </a:prstGeom>
        </p:spPr>
        <p:txBody>
          <a:bodyPr vert="horz" wrap="square" lIns="0" tIns="53975" rIns="0" bIns="0" rtlCol="0">
            <a:spAutoFit/>
          </a:bodyPr>
          <a:lstStyle/>
          <a:p>
            <a:pPr marL="12700" marR="5080" indent="35560" algn="just">
              <a:lnSpc>
                <a:spcPct val="91500"/>
              </a:lnSpc>
              <a:spcBef>
                <a:spcPts val="425"/>
              </a:spcBef>
            </a:pPr>
            <a:r>
              <a:rPr sz="3200" dirty="0">
                <a:latin typeface="Calibri"/>
                <a:cs typeface="Calibri"/>
              </a:rPr>
              <a:t>Utilizar</a:t>
            </a:r>
            <a:r>
              <a:rPr sz="3200" spc="-70" dirty="0">
                <a:latin typeface="Calibri"/>
                <a:cs typeface="Calibri"/>
              </a:rPr>
              <a:t> </a:t>
            </a:r>
            <a:r>
              <a:rPr sz="3200" spc="-25" dirty="0">
                <a:latin typeface="Calibri"/>
                <a:cs typeface="Calibri"/>
              </a:rPr>
              <a:t>los </a:t>
            </a:r>
            <a:r>
              <a:rPr sz="3200" dirty="0">
                <a:latin typeface="Calibri"/>
                <a:cs typeface="Calibri"/>
              </a:rPr>
              <a:t>seis</a:t>
            </a:r>
            <a:r>
              <a:rPr sz="3200" spc="-10" dirty="0">
                <a:latin typeface="Calibri"/>
                <a:cs typeface="Calibri"/>
              </a:rPr>
              <a:t> </a:t>
            </a:r>
            <a:r>
              <a:rPr sz="3200" spc="-20" dirty="0">
                <a:latin typeface="Calibri"/>
                <a:cs typeface="Calibri"/>
              </a:rPr>
              <a:t>datos </a:t>
            </a:r>
            <a:r>
              <a:rPr sz="3200" dirty="0">
                <a:latin typeface="Calibri"/>
                <a:cs typeface="Calibri"/>
              </a:rPr>
              <a:t>de</a:t>
            </a:r>
            <a:r>
              <a:rPr sz="3200" spc="-5" dirty="0">
                <a:latin typeface="Calibri"/>
                <a:cs typeface="Calibri"/>
              </a:rPr>
              <a:t> </a:t>
            </a:r>
            <a:r>
              <a:rPr sz="3200" spc="-20" dirty="0">
                <a:latin typeface="Calibri"/>
                <a:cs typeface="Calibri"/>
              </a:rPr>
              <a:t>entrada</a:t>
            </a:r>
            <a:endParaRPr sz="3200">
              <a:latin typeface="Calibri"/>
              <a:cs typeface="Calibri"/>
            </a:endParaRPr>
          </a:p>
        </p:txBody>
      </p:sp>
      <p:grpSp>
        <p:nvGrpSpPr>
          <p:cNvPr id="10" name="object 10"/>
          <p:cNvGrpSpPr/>
          <p:nvPr/>
        </p:nvGrpSpPr>
        <p:grpSpPr>
          <a:xfrm>
            <a:off x="1736979" y="4135754"/>
            <a:ext cx="1492885" cy="1824355"/>
            <a:chOff x="1736979" y="4135754"/>
            <a:chExt cx="1492885" cy="1824355"/>
          </a:xfrm>
        </p:grpSpPr>
        <p:sp>
          <p:nvSpPr>
            <p:cNvPr id="11" name="object 11"/>
            <p:cNvSpPr/>
            <p:nvPr/>
          </p:nvSpPr>
          <p:spPr>
            <a:xfrm>
              <a:off x="1743329" y="4142104"/>
              <a:ext cx="1480185" cy="1811655"/>
            </a:xfrm>
            <a:custGeom>
              <a:avLst/>
              <a:gdLst/>
              <a:ahLst/>
              <a:cxnLst/>
              <a:rect l="l" t="t" r="r" b="b"/>
              <a:pathLst>
                <a:path w="1480185" h="1811654">
                  <a:moveTo>
                    <a:pt x="432434" y="0"/>
                  </a:moveTo>
                  <a:lnTo>
                    <a:pt x="0" y="331978"/>
                  </a:lnTo>
                  <a:lnTo>
                    <a:pt x="263016" y="328041"/>
                  </a:lnTo>
                  <a:lnTo>
                    <a:pt x="271807" y="376697"/>
                  </a:lnTo>
                  <a:lnTo>
                    <a:pt x="281688" y="425021"/>
                  </a:lnTo>
                  <a:lnTo>
                    <a:pt x="292650" y="472996"/>
                  </a:lnTo>
                  <a:lnTo>
                    <a:pt x="304680" y="520606"/>
                  </a:lnTo>
                  <a:lnTo>
                    <a:pt x="317770" y="567837"/>
                  </a:lnTo>
                  <a:lnTo>
                    <a:pt x="331908" y="614673"/>
                  </a:lnTo>
                  <a:lnTo>
                    <a:pt x="347084" y="661097"/>
                  </a:lnTo>
                  <a:lnTo>
                    <a:pt x="363287" y="707095"/>
                  </a:lnTo>
                  <a:lnTo>
                    <a:pt x="380507" y="752652"/>
                  </a:lnTo>
                  <a:lnTo>
                    <a:pt x="398732" y="797750"/>
                  </a:lnTo>
                  <a:lnTo>
                    <a:pt x="417953" y="842375"/>
                  </a:lnTo>
                  <a:lnTo>
                    <a:pt x="438159" y="886512"/>
                  </a:lnTo>
                  <a:lnTo>
                    <a:pt x="459339" y="930144"/>
                  </a:lnTo>
                  <a:lnTo>
                    <a:pt x="481482" y="973256"/>
                  </a:lnTo>
                  <a:lnTo>
                    <a:pt x="504578" y="1015833"/>
                  </a:lnTo>
                  <a:lnTo>
                    <a:pt x="528617" y="1057859"/>
                  </a:lnTo>
                  <a:lnTo>
                    <a:pt x="553588" y="1099319"/>
                  </a:lnTo>
                  <a:lnTo>
                    <a:pt x="579479" y="1140196"/>
                  </a:lnTo>
                  <a:lnTo>
                    <a:pt x="606282" y="1180476"/>
                  </a:lnTo>
                  <a:lnTo>
                    <a:pt x="633984" y="1220142"/>
                  </a:lnTo>
                  <a:lnTo>
                    <a:pt x="662576" y="1259180"/>
                  </a:lnTo>
                  <a:lnTo>
                    <a:pt x="692046" y="1297573"/>
                  </a:lnTo>
                  <a:lnTo>
                    <a:pt x="722385" y="1335307"/>
                  </a:lnTo>
                  <a:lnTo>
                    <a:pt x="753581" y="1372365"/>
                  </a:lnTo>
                  <a:lnTo>
                    <a:pt x="785624" y="1408732"/>
                  </a:lnTo>
                  <a:lnTo>
                    <a:pt x="818504" y="1444392"/>
                  </a:lnTo>
                  <a:lnTo>
                    <a:pt x="852210" y="1479330"/>
                  </a:lnTo>
                  <a:lnTo>
                    <a:pt x="886730" y="1513531"/>
                  </a:lnTo>
                  <a:lnTo>
                    <a:pt x="922056" y="1546978"/>
                  </a:lnTo>
                  <a:lnTo>
                    <a:pt x="958175" y="1579657"/>
                  </a:lnTo>
                  <a:lnTo>
                    <a:pt x="995078" y="1611551"/>
                  </a:lnTo>
                  <a:lnTo>
                    <a:pt x="1032754" y="1642645"/>
                  </a:lnTo>
                  <a:lnTo>
                    <a:pt x="1071192" y="1672924"/>
                  </a:lnTo>
                  <a:lnTo>
                    <a:pt x="1110381" y="1702371"/>
                  </a:lnTo>
                  <a:lnTo>
                    <a:pt x="1150312" y="1730972"/>
                  </a:lnTo>
                  <a:lnTo>
                    <a:pt x="1190973" y="1758711"/>
                  </a:lnTo>
                  <a:lnTo>
                    <a:pt x="1232354" y="1785572"/>
                  </a:lnTo>
                  <a:lnTo>
                    <a:pt x="1274445" y="1811540"/>
                  </a:lnTo>
                  <a:lnTo>
                    <a:pt x="1479677" y="1470075"/>
                  </a:lnTo>
                  <a:lnTo>
                    <a:pt x="1436730" y="1443397"/>
                  </a:lnTo>
                  <a:lnTo>
                    <a:pt x="1394690" y="1415572"/>
                  </a:lnTo>
                  <a:lnTo>
                    <a:pt x="1353576" y="1386625"/>
                  </a:lnTo>
                  <a:lnTo>
                    <a:pt x="1313404" y="1356582"/>
                  </a:lnTo>
                  <a:lnTo>
                    <a:pt x="1274193" y="1325467"/>
                  </a:lnTo>
                  <a:lnTo>
                    <a:pt x="1235960" y="1293306"/>
                  </a:lnTo>
                  <a:lnTo>
                    <a:pt x="1198723" y="1260122"/>
                  </a:lnTo>
                  <a:lnTo>
                    <a:pt x="1162498" y="1225941"/>
                  </a:lnTo>
                  <a:lnTo>
                    <a:pt x="1127305" y="1190788"/>
                  </a:lnTo>
                  <a:lnTo>
                    <a:pt x="1093160" y="1154687"/>
                  </a:lnTo>
                  <a:lnTo>
                    <a:pt x="1060082" y="1117664"/>
                  </a:lnTo>
                  <a:lnTo>
                    <a:pt x="1028088" y="1079743"/>
                  </a:lnTo>
                  <a:lnTo>
                    <a:pt x="997195" y="1040949"/>
                  </a:lnTo>
                  <a:lnTo>
                    <a:pt x="967421" y="1001307"/>
                  </a:lnTo>
                  <a:lnTo>
                    <a:pt x="938785" y="960842"/>
                  </a:lnTo>
                  <a:lnTo>
                    <a:pt x="911303" y="919579"/>
                  </a:lnTo>
                  <a:lnTo>
                    <a:pt x="884993" y="877542"/>
                  </a:lnTo>
                  <a:lnTo>
                    <a:pt x="859873" y="834756"/>
                  </a:lnTo>
                  <a:lnTo>
                    <a:pt x="835960" y="791247"/>
                  </a:lnTo>
                  <a:lnTo>
                    <a:pt x="813273" y="747039"/>
                  </a:lnTo>
                  <a:lnTo>
                    <a:pt x="791828" y="702157"/>
                  </a:lnTo>
                  <a:lnTo>
                    <a:pt x="771644" y="656626"/>
                  </a:lnTo>
                  <a:lnTo>
                    <a:pt x="752738" y="610470"/>
                  </a:lnTo>
                  <a:lnTo>
                    <a:pt x="735128" y="563715"/>
                  </a:lnTo>
                  <a:lnTo>
                    <a:pt x="718831" y="516385"/>
                  </a:lnTo>
                  <a:lnTo>
                    <a:pt x="703865" y="468506"/>
                  </a:lnTo>
                  <a:lnTo>
                    <a:pt x="690248" y="420101"/>
                  </a:lnTo>
                  <a:lnTo>
                    <a:pt x="677997" y="371197"/>
                  </a:lnTo>
                  <a:lnTo>
                    <a:pt x="667131" y="321818"/>
                  </a:lnTo>
                  <a:lnTo>
                    <a:pt x="929513" y="317754"/>
                  </a:lnTo>
                  <a:lnTo>
                    <a:pt x="432434" y="0"/>
                  </a:lnTo>
                  <a:close/>
                </a:path>
              </a:pathLst>
            </a:custGeom>
            <a:solidFill>
              <a:srgbClr val="5B9BD4"/>
            </a:solidFill>
          </p:spPr>
          <p:txBody>
            <a:bodyPr wrap="square" lIns="0" tIns="0" rIns="0" bIns="0" rtlCol="0"/>
            <a:lstStyle/>
            <a:p>
              <a:endParaRPr/>
            </a:p>
          </p:txBody>
        </p:sp>
        <p:sp>
          <p:nvSpPr>
            <p:cNvPr id="12" name="object 12"/>
            <p:cNvSpPr/>
            <p:nvPr/>
          </p:nvSpPr>
          <p:spPr>
            <a:xfrm>
              <a:off x="1743329" y="4142104"/>
              <a:ext cx="1480185" cy="1811655"/>
            </a:xfrm>
            <a:custGeom>
              <a:avLst/>
              <a:gdLst/>
              <a:ahLst/>
              <a:cxnLst/>
              <a:rect l="l" t="t" r="r" b="b"/>
              <a:pathLst>
                <a:path w="1480185" h="1811654">
                  <a:moveTo>
                    <a:pt x="1274445" y="1811540"/>
                  </a:moveTo>
                  <a:lnTo>
                    <a:pt x="1232354" y="1785572"/>
                  </a:lnTo>
                  <a:lnTo>
                    <a:pt x="1190973" y="1758711"/>
                  </a:lnTo>
                  <a:lnTo>
                    <a:pt x="1150312" y="1730972"/>
                  </a:lnTo>
                  <a:lnTo>
                    <a:pt x="1110381" y="1702371"/>
                  </a:lnTo>
                  <a:lnTo>
                    <a:pt x="1071192" y="1672924"/>
                  </a:lnTo>
                  <a:lnTo>
                    <a:pt x="1032754" y="1642645"/>
                  </a:lnTo>
                  <a:lnTo>
                    <a:pt x="995078" y="1611551"/>
                  </a:lnTo>
                  <a:lnTo>
                    <a:pt x="958175" y="1579657"/>
                  </a:lnTo>
                  <a:lnTo>
                    <a:pt x="922056" y="1546978"/>
                  </a:lnTo>
                  <a:lnTo>
                    <a:pt x="886730" y="1513531"/>
                  </a:lnTo>
                  <a:lnTo>
                    <a:pt x="852210" y="1479330"/>
                  </a:lnTo>
                  <a:lnTo>
                    <a:pt x="818504" y="1444392"/>
                  </a:lnTo>
                  <a:lnTo>
                    <a:pt x="785624" y="1408732"/>
                  </a:lnTo>
                  <a:lnTo>
                    <a:pt x="753581" y="1372365"/>
                  </a:lnTo>
                  <a:lnTo>
                    <a:pt x="722385" y="1335307"/>
                  </a:lnTo>
                  <a:lnTo>
                    <a:pt x="692046" y="1297573"/>
                  </a:lnTo>
                  <a:lnTo>
                    <a:pt x="662576" y="1259180"/>
                  </a:lnTo>
                  <a:lnTo>
                    <a:pt x="633984" y="1220142"/>
                  </a:lnTo>
                  <a:lnTo>
                    <a:pt x="606282" y="1180476"/>
                  </a:lnTo>
                  <a:lnTo>
                    <a:pt x="579479" y="1140196"/>
                  </a:lnTo>
                  <a:lnTo>
                    <a:pt x="553588" y="1099319"/>
                  </a:lnTo>
                  <a:lnTo>
                    <a:pt x="528617" y="1057859"/>
                  </a:lnTo>
                  <a:lnTo>
                    <a:pt x="504578" y="1015833"/>
                  </a:lnTo>
                  <a:lnTo>
                    <a:pt x="481482" y="973256"/>
                  </a:lnTo>
                  <a:lnTo>
                    <a:pt x="459339" y="930144"/>
                  </a:lnTo>
                  <a:lnTo>
                    <a:pt x="438159" y="886512"/>
                  </a:lnTo>
                  <a:lnTo>
                    <a:pt x="417953" y="842375"/>
                  </a:lnTo>
                  <a:lnTo>
                    <a:pt x="398732" y="797750"/>
                  </a:lnTo>
                  <a:lnTo>
                    <a:pt x="380507" y="752652"/>
                  </a:lnTo>
                  <a:lnTo>
                    <a:pt x="363287" y="707095"/>
                  </a:lnTo>
                  <a:lnTo>
                    <a:pt x="347084" y="661097"/>
                  </a:lnTo>
                  <a:lnTo>
                    <a:pt x="331908" y="614673"/>
                  </a:lnTo>
                  <a:lnTo>
                    <a:pt x="317770" y="567837"/>
                  </a:lnTo>
                  <a:lnTo>
                    <a:pt x="304680" y="520606"/>
                  </a:lnTo>
                  <a:lnTo>
                    <a:pt x="292650" y="472996"/>
                  </a:lnTo>
                  <a:lnTo>
                    <a:pt x="281688" y="425021"/>
                  </a:lnTo>
                  <a:lnTo>
                    <a:pt x="271807" y="376697"/>
                  </a:lnTo>
                  <a:lnTo>
                    <a:pt x="263016" y="328041"/>
                  </a:lnTo>
                  <a:lnTo>
                    <a:pt x="0" y="331978"/>
                  </a:lnTo>
                  <a:lnTo>
                    <a:pt x="432434" y="0"/>
                  </a:lnTo>
                  <a:lnTo>
                    <a:pt x="929513" y="317754"/>
                  </a:lnTo>
                  <a:lnTo>
                    <a:pt x="667131" y="321818"/>
                  </a:lnTo>
                  <a:lnTo>
                    <a:pt x="677997" y="371197"/>
                  </a:lnTo>
                  <a:lnTo>
                    <a:pt x="690248" y="420101"/>
                  </a:lnTo>
                  <a:lnTo>
                    <a:pt x="703865" y="468506"/>
                  </a:lnTo>
                  <a:lnTo>
                    <a:pt x="718831" y="516385"/>
                  </a:lnTo>
                  <a:lnTo>
                    <a:pt x="735128" y="563715"/>
                  </a:lnTo>
                  <a:lnTo>
                    <a:pt x="752738" y="610470"/>
                  </a:lnTo>
                  <a:lnTo>
                    <a:pt x="771644" y="656626"/>
                  </a:lnTo>
                  <a:lnTo>
                    <a:pt x="791828" y="702157"/>
                  </a:lnTo>
                  <a:lnTo>
                    <a:pt x="813273" y="747039"/>
                  </a:lnTo>
                  <a:lnTo>
                    <a:pt x="835960" y="791247"/>
                  </a:lnTo>
                  <a:lnTo>
                    <a:pt x="859873" y="834756"/>
                  </a:lnTo>
                  <a:lnTo>
                    <a:pt x="884993" y="877542"/>
                  </a:lnTo>
                  <a:lnTo>
                    <a:pt x="911303" y="919579"/>
                  </a:lnTo>
                  <a:lnTo>
                    <a:pt x="938785" y="960842"/>
                  </a:lnTo>
                  <a:lnTo>
                    <a:pt x="967421" y="1001307"/>
                  </a:lnTo>
                  <a:lnTo>
                    <a:pt x="997195" y="1040949"/>
                  </a:lnTo>
                  <a:lnTo>
                    <a:pt x="1028088" y="1079743"/>
                  </a:lnTo>
                  <a:lnTo>
                    <a:pt x="1060082" y="1117664"/>
                  </a:lnTo>
                  <a:lnTo>
                    <a:pt x="1093160" y="1154687"/>
                  </a:lnTo>
                  <a:lnTo>
                    <a:pt x="1127305" y="1190788"/>
                  </a:lnTo>
                  <a:lnTo>
                    <a:pt x="1162498" y="1225941"/>
                  </a:lnTo>
                  <a:lnTo>
                    <a:pt x="1198723" y="1260122"/>
                  </a:lnTo>
                  <a:lnTo>
                    <a:pt x="1235960" y="1293306"/>
                  </a:lnTo>
                  <a:lnTo>
                    <a:pt x="1274193" y="1325467"/>
                  </a:lnTo>
                  <a:lnTo>
                    <a:pt x="1313404" y="1356582"/>
                  </a:lnTo>
                  <a:lnTo>
                    <a:pt x="1353576" y="1386625"/>
                  </a:lnTo>
                  <a:lnTo>
                    <a:pt x="1394690" y="1415572"/>
                  </a:lnTo>
                  <a:lnTo>
                    <a:pt x="1436730" y="1443397"/>
                  </a:lnTo>
                  <a:lnTo>
                    <a:pt x="1479677" y="1470075"/>
                  </a:lnTo>
                  <a:lnTo>
                    <a:pt x="1274445" y="1811540"/>
                  </a:lnTo>
                  <a:close/>
                </a:path>
              </a:pathLst>
            </a:custGeom>
            <a:ln w="12700">
              <a:solidFill>
                <a:srgbClr val="FFFFFF"/>
              </a:solidFill>
            </a:ln>
          </p:spPr>
          <p:txBody>
            <a:bodyPr wrap="square" lIns="0" tIns="0" rIns="0" bIns="0" rtlCol="0"/>
            <a:lstStyle/>
            <a:p>
              <a:endParaRPr/>
            </a:p>
          </p:txBody>
        </p:sp>
      </p:grpSp>
      <p:sp>
        <p:nvSpPr>
          <p:cNvPr id="13" name="object 13"/>
          <p:cNvSpPr txBox="1"/>
          <p:nvPr/>
        </p:nvSpPr>
        <p:spPr>
          <a:xfrm>
            <a:off x="1476628" y="2592006"/>
            <a:ext cx="1861820" cy="961390"/>
          </a:xfrm>
          <a:prstGeom prst="rect">
            <a:avLst/>
          </a:prstGeom>
        </p:spPr>
        <p:txBody>
          <a:bodyPr vert="horz" wrap="square" lIns="0" tIns="61594" rIns="0" bIns="0" rtlCol="0">
            <a:spAutoFit/>
          </a:bodyPr>
          <a:lstStyle/>
          <a:p>
            <a:pPr marL="274320" marR="5080" indent="-262255">
              <a:lnSpc>
                <a:spcPts val="3520"/>
              </a:lnSpc>
              <a:spcBef>
                <a:spcPts val="484"/>
              </a:spcBef>
            </a:pPr>
            <a:r>
              <a:rPr sz="3200" dirty="0">
                <a:latin typeface="Calibri"/>
                <a:cs typeface="Calibri"/>
              </a:rPr>
              <a:t>Ponerse</a:t>
            </a:r>
            <a:r>
              <a:rPr sz="3200" spc="-145" dirty="0">
                <a:latin typeface="Calibri"/>
                <a:cs typeface="Calibri"/>
              </a:rPr>
              <a:t> </a:t>
            </a:r>
            <a:r>
              <a:rPr sz="3200" spc="-35" dirty="0">
                <a:latin typeface="Calibri"/>
                <a:cs typeface="Calibri"/>
              </a:rPr>
              <a:t>en </a:t>
            </a:r>
            <a:r>
              <a:rPr sz="3200" spc="-10" dirty="0">
                <a:latin typeface="Calibri"/>
                <a:cs typeface="Calibri"/>
              </a:rPr>
              <a:t>práctica</a:t>
            </a:r>
            <a:endParaRPr sz="3200">
              <a:latin typeface="Calibri"/>
              <a:cs typeface="Calibri"/>
            </a:endParaRPr>
          </a:p>
        </p:txBody>
      </p:sp>
      <p:grpSp>
        <p:nvGrpSpPr>
          <p:cNvPr id="14" name="object 14"/>
          <p:cNvGrpSpPr/>
          <p:nvPr/>
        </p:nvGrpSpPr>
        <p:grpSpPr>
          <a:xfrm>
            <a:off x="3365119" y="1756536"/>
            <a:ext cx="1450340" cy="883285"/>
            <a:chOff x="3365119" y="1756536"/>
            <a:chExt cx="1450340" cy="883285"/>
          </a:xfrm>
        </p:grpSpPr>
        <p:sp>
          <p:nvSpPr>
            <p:cNvPr id="15" name="object 15"/>
            <p:cNvSpPr/>
            <p:nvPr/>
          </p:nvSpPr>
          <p:spPr>
            <a:xfrm>
              <a:off x="3371469" y="1762886"/>
              <a:ext cx="1437640" cy="870585"/>
            </a:xfrm>
            <a:custGeom>
              <a:avLst/>
              <a:gdLst/>
              <a:ahLst/>
              <a:cxnLst/>
              <a:rect l="l" t="t" r="r" b="b"/>
              <a:pathLst>
                <a:path w="1437639" h="870585">
                  <a:moveTo>
                    <a:pt x="1285875" y="0"/>
                  </a:moveTo>
                  <a:lnTo>
                    <a:pt x="1193672" y="246252"/>
                  </a:lnTo>
                  <a:lnTo>
                    <a:pt x="1143780" y="236436"/>
                  </a:lnTo>
                  <a:lnTo>
                    <a:pt x="1093749" y="227814"/>
                  </a:lnTo>
                  <a:lnTo>
                    <a:pt x="1043599" y="220385"/>
                  </a:lnTo>
                  <a:lnTo>
                    <a:pt x="993351" y="214147"/>
                  </a:lnTo>
                  <a:lnTo>
                    <a:pt x="943027" y="209099"/>
                  </a:lnTo>
                  <a:lnTo>
                    <a:pt x="892647" y="205239"/>
                  </a:lnTo>
                  <a:lnTo>
                    <a:pt x="842232" y="202566"/>
                  </a:lnTo>
                  <a:lnTo>
                    <a:pt x="791802" y="201078"/>
                  </a:lnTo>
                  <a:lnTo>
                    <a:pt x="741379" y="200774"/>
                  </a:lnTo>
                  <a:lnTo>
                    <a:pt x="690984" y="201651"/>
                  </a:lnTo>
                  <a:lnTo>
                    <a:pt x="640637" y="203709"/>
                  </a:lnTo>
                  <a:lnTo>
                    <a:pt x="590359" y="206946"/>
                  </a:lnTo>
                  <a:lnTo>
                    <a:pt x="540171" y="211360"/>
                  </a:lnTo>
                  <a:lnTo>
                    <a:pt x="490094" y="216950"/>
                  </a:lnTo>
                  <a:lnTo>
                    <a:pt x="440148" y="223715"/>
                  </a:lnTo>
                  <a:lnTo>
                    <a:pt x="390355" y="231652"/>
                  </a:lnTo>
                  <a:lnTo>
                    <a:pt x="340735" y="240761"/>
                  </a:lnTo>
                  <a:lnTo>
                    <a:pt x="291310" y="251039"/>
                  </a:lnTo>
                  <a:lnTo>
                    <a:pt x="242099" y="262485"/>
                  </a:lnTo>
                  <a:lnTo>
                    <a:pt x="193124" y="275098"/>
                  </a:lnTo>
                  <a:lnTo>
                    <a:pt x="144406" y="288876"/>
                  </a:lnTo>
                  <a:lnTo>
                    <a:pt x="95965" y="303817"/>
                  </a:lnTo>
                  <a:lnTo>
                    <a:pt x="47823" y="319921"/>
                  </a:lnTo>
                  <a:lnTo>
                    <a:pt x="0" y="337185"/>
                  </a:lnTo>
                  <a:lnTo>
                    <a:pt x="139700" y="710311"/>
                  </a:lnTo>
                  <a:lnTo>
                    <a:pt x="188428" y="692885"/>
                  </a:lnTo>
                  <a:lnTo>
                    <a:pt x="237563" y="676933"/>
                  </a:lnTo>
                  <a:lnTo>
                    <a:pt x="287071" y="662457"/>
                  </a:lnTo>
                  <a:lnTo>
                    <a:pt x="336920" y="649462"/>
                  </a:lnTo>
                  <a:lnTo>
                    <a:pt x="387076" y="637950"/>
                  </a:lnTo>
                  <a:lnTo>
                    <a:pt x="437505" y="627925"/>
                  </a:lnTo>
                  <a:lnTo>
                    <a:pt x="488175" y="619390"/>
                  </a:lnTo>
                  <a:lnTo>
                    <a:pt x="539053" y="612349"/>
                  </a:lnTo>
                  <a:lnTo>
                    <a:pt x="590105" y="606806"/>
                  </a:lnTo>
                  <a:lnTo>
                    <a:pt x="641298" y="602762"/>
                  </a:lnTo>
                  <a:lnTo>
                    <a:pt x="692599" y="600222"/>
                  </a:lnTo>
                  <a:lnTo>
                    <a:pt x="743975" y="599190"/>
                  </a:lnTo>
                  <a:lnTo>
                    <a:pt x="795392" y="599669"/>
                  </a:lnTo>
                  <a:lnTo>
                    <a:pt x="846818" y="601661"/>
                  </a:lnTo>
                  <a:lnTo>
                    <a:pt x="898219" y="605171"/>
                  </a:lnTo>
                  <a:lnTo>
                    <a:pt x="949562" y="610202"/>
                  </a:lnTo>
                  <a:lnTo>
                    <a:pt x="1000813" y="616757"/>
                  </a:lnTo>
                  <a:lnTo>
                    <a:pt x="1051940" y="624839"/>
                  </a:lnTo>
                  <a:lnTo>
                    <a:pt x="959865" y="870585"/>
                  </a:lnTo>
                  <a:lnTo>
                    <a:pt x="1437131" y="523748"/>
                  </a:lnTo>
                  <a:lnTo>
                    <a:pt x="1285875" y="0"/>
                  </a:lnTo>
                  <a:close/>
                </a:path>
              </a:pathLst>
            </a:custGeom>
            <a:solidFill>
              <a:srgbClr val="5B9BD4"/>
            </a:solidFill>
          </p:spPr>
          <p:txBody>
            <a:bodyPr wrap="square" lIns="0" tIns="0" rIns="0" bIns="0" rtlCol="0"/>
            <a:lstStyle/>
            <a:p>
              <a:endParaRPr/>
            </a:p>
          </p:txBody>
        </p:sp>
        <p:sp>
          <p:nvSpPr>
            <p:cNvPr id="16" name="object 16"/>
            <p:cNvSpPr/>
            <p:nvPr/>
          </p:nvSpPr>
          <p:spPr>
            <a:xfrm>
              <a:off x="3371469" y="1762886"/>
              <a:ext cx="1437640" cy="870585"/>
            </a:xfrm>
            <a:custGeom>
              <a:avLst/>
              <a:gdLst/>
              <a:ahLst/>
              <a:cxnLst/>
              <a:rect l="l" t="t" r="r" b="b"/>
              <a:pathLst>
                <a:path w="1437639" h="870585">
                  <a:moveTo>
                    <a:pt x="0" y="337185"/>
                  </a:moveTo>
                  <a:lnTo>
                    <a:pt x="47823" y="319921"/>
                  </a:lnTo>
                  <a:lnTo>
                    <a:pt x="95965" y="303817"/>
                  </a:lnTo>
                  <a:lnTo>
                    <a:pt x="144406" y="288876"/>
                  </a:lnTo>
                  <a:lnTo>
                    <a:pt x="193124" y="275098"/>
                  </a:lnTo>
                  <a:lnTo>
                    <a:pt x="242099" y="262485"/>
                  </a:lnTo>
                  <a:lnTo>
                    <a:pt x="291310" y="251039"/>
                  </a:lnTo>
                  <a:lnTo>
                    <a:pt x="340735" y="240761"/>
                  </a:lnTo>
                  <a:lnTo>
                    <a:pt x="390355" y="231652"/>
                  </a:lnTo>
                  <a:lnTo>
                    <a:pt x="440148" y="223715"/>
                  </a:lnTo>
                  <a:lnTo>
                    <a:pt x="490094" y="216950"/>
                  </a:lnTo>
                  <a:lnTo>
                    <a:pt x="540171" y="211360"/>
                  </a:lnTo>
                  <a:lnTo>
                    <a:pt x="590359" y="206946"/>
                  </a:lnTo>
                  <a:lnTo>
                    <a:pt x="640637" y="203709"/>
                  </a:lnTo>
                  <a:lnTo>
                    <a:pt x="690984" y="201651"/>
                  </a:lnTo>
                  <a:lnTo>
                    <a:pt x="741379" y="200774"/>
                  </a:lnTo>
                  <a:lnTo>
                    <a:pt x="791802" y="201078"/>
                  </a:lnTo>
                  <a:lnTo>
                    <a:pt x="842232" y="202566"/>
                  </a:lnTo>
                  <a:lnTo>
                    <a:pt x="892647" y="205239"/>
                  </a:lnTo>
                  <a:lnTo>
                    <a:pt x="943027" y="209099"/>
                  </a:lnTo>
                  <a:lnTo>
                    <a:pt x="993351" y="214147"/>
                  </a:lnTo>
                  <a:lnTo>
                    <a:pt x="1043599" y="220385"/>
                  </a:lnTo>
                  <a:lnTo>
                    <a:pt x="1093749" y="227814"/>
                  </a:lnTo>
                  <a:lnTo>
                    <a:pt x="1143780" y="236436"/>
                  </a:lnTo>
                  <a:lnTo>
                    <a:pt x="1193672" y="246252"/>
                  </a:lnTo>
                  <a:lnTo>
                    <a:pt x="1285875" y="0"/>
                  </a:lnTo>
                  <a:lnTo>
                    <a:pt x="1437131" y="523748"/>
                  </a:lnTo>
                  <a:lnTo>
                    <a:pt x="959865" y="870585"/>
                  </a:lnTo>
                  <a:lnTo>
                    <a:pt x="1051940" y="624839"/>
                  </a:lnTo>
                  <a:lnTo>
                    <a:pt x="1000813" y="616757"/>
                  </a:lnTo>
                  <a:lnTo>
                    <a:pt x="949562" y="610202"/>
                  </a:lnTo>
                  <a:lnTo>
                    <a:pt x="898219" y="605171"/>
                  </a:lnTo>
                  <a:lnTo>
                    <a:pt x="846818" y="601661"/>
                  </a:lnTo>
                  <a:lnTo>
                    <a:pt x="795392" y="599669"/>
                  </a:lnTo>
                  <a:lnTo>
                    <a:pt x="743975" y="599190"/>
                  </a:lnTo>
                  <a:lnTo>
                    <a:pt x="692599" y="600222"/>
                  </a:lnTo>
                  <a:lnTo>
                    <a:pt x="641298" y="602762"/>
                  </a:lnTo>
                  <a:lnTo>
                    <a:pt x="590105" y="606806"/>
                  </a:lnTo>
                  <a:lnTo>
                    <a:pt x="539053" y="612349"/>
                  </a:lnTo>
                  <a:lnTo>
                    <a:pt x="488175" y="619390"/>
                  </a:lnTo>
                  <a:lnTo>
                    <a:pt x="437505" y="627925"/>
                  </a:lnTo>
                  <a:lnTo>
                    <a:pt x="387076" y="637950"/>
                  </a:lnTo>
                  <a:lnTo>
                    <a:pt x="336920" y="649462"/>
                  </a:lnTo>
                  <a:lnTo>
                    <a:pt x="287071" y="662457"/>
                  </a:lnTo>
                  <a:lnTo>
                    <a:pt x="237563" y="676933"/>
                  </a:lnTo>
                  <a:lnTo>
                    <a:pt x="188428" y="692885"/>
                  </a:lnTo>
                  <a:lnTo>
                    <a:pt x="139700" y="710311"/>
                  </a:lnTo>
                  <a:lnTo>
                    <a:pt x="0" y="337185"/>
                  </a:lnTo>
                  <a:close/>
                </a:path>
              </a:pathLst>
            </a:custGeom>
            <a:ln w="12700">
              <a:solidFill>
                <a:srgbClr val="FFFFFF"/>
              </a:solidFill>
            </a:ln>
          </p:spPr>
          <p:txBody>
            <a:bodyPr wrap="square" lIns="0" tIns="0" rIns="0" bIns="0" rtlCol="0"/>
            <a:lstStyle/>
            <a:p>
              <a:endParaRPr/>
            </a:p>
          </p:txBody>
        </p:sp>
      </p:grpSp>
      <p:sp>
        <p:nvSpPr>
          <p:cNvPr id="17" name="object 17"/>
          <p:cNvSpPr/>
          <p:nvPr/>
        </p:nvSpPr>
        <p:spPr>
          <a:xfrm>
            <a:off x="7368540" y="1724660"/>
            <a:ext cx="4188460" cy="3705860"/>
          </a:xfrm>
          <a:custGeom>
            <a:avLst/>
            <a:gdLst/>
            <a:ahLst/>
            <a:cxnLst/>
            <a:rect l="l" t="t" r="r" b="b"/>
            <a:pathLst>
              <a:path w="4188459" h="3705860">
                <a:moveTo>
                  <a:pt x="2094229" y="0"/>
                </a:moveTo>
                <a:lnTo>
                  <a:pt x="1599818" y="1415541"/>
                </a:lnTo>
                <a:lnTo>
                  <a:pt x="0" y="1415541"/>
                </a:lnTo>
                <a:lnTo>
                  <a:pt x="1294256" y="2290317"/>
                </a:lnTo>
                <a:lnTo>
                  <a:pt x="799973" y="3705859"/>
                </a:lnTo>
                <a:lnTo>
                  <a:pt x="2094229" y="2830957"/>
                </a:lnTo>
                <a:lnTo>
                  <a:pt x="3388486" y="3705859"/>
                </a:lnTo>
                <a:lnTo>
                  <a:pt x="2894203" y="2290317"/>
                </a:lnTo>
                <a:lnTo>
                  <a:pt x="4188459" y="1415541"/>
                </a:lnTo>
                <a:lnTo>
                  <a:pt x="2588640" y="1415541"/>
                </a:lnTo>
                <a:lnTo>
                  <a:pt x="2094229" y="0"/>
                </a:lnTo>
                <a:close/>
              </a:path>
            </a:pathLst>
          </a:custGeom>
          <a:solidFill>
            <a:srgbClr val="FFFF00"/>
          </a:solidFill>
        </p:spPr>
        <p:txBody>
          <a:bodyPr wrap="square" lIns="0" tIns="0" rIns="0" bIns="0" rtlCol="0"/>
          <a:lstStyle/>
          <a:p>
            <a:endParaRPr/>
          </a:p>
        </p:txBody>
      </p:sp>
      <p:sp>
        <p:nvSpPr>
          <p:cNvPr id="18" name="object 18"/>
          <p:cNvSpPr txBox="1"/>
          <p:nvPr/>
        </p:nvSpPr>
        <p:spPr>
          <a:xfrm>
            <a:off x="8892793" y="3372104"/>
            <a:ext cx="1143000" cy="940435"/>
          </a:xfrm>
          <a:prstGeom prst="rect">
            <a:avLst/>
          </a:prstGeom>
        </p:spPr>
        <p:txBody>
          <a:bodyPr vert="horz" wrap="square" lIns="0" tIns="12700" rIns="0" bIns="0" rtlCol="0">
            <a:spAutoFit/>
          </a:bodyPr>
          <a:lstStyle/>
          <a:p>
            <a:pPr algn="ctr">
              <a:lnSpc>
                <a:spcPct val="100000"/>
              </a:lnSpc>
              <a:spcBef>
                <a:spcPts val="100"/>
              </a:spcBef>
            </a:pPr>
            <a:r>
              <a:rPr sz="2000" b="1" dirty="0">
                <a:solidFill>
                  <a:srgbClr val="333E50"/>
                </a:solidFill>
                <a:latin typeface="Arial"/>
                <a:cs typeface="Arial"/>
              </a:rPr>
              <a:t>Plan</a:t>
            </a:r>
            <a:r>
              <a:rPr sz="2000" b="1" spc="-20" dirty="0">
                <a:solidFill>
                  <a:srgbClr val="333E50"/>
                </a:solidFill>
                <a:latin typeface="Arial"/>
                <a:cs typeface="Arial"/>
              </a:rPr>
              <a:t> </a:t>
            </a:r>
            <a:r>
              <a:rPr sz="2000" b="1" spc="-35" dirty="0">
                <a:solidFill>
                  <a:srgbClr val="333E50"/>
                </a:solidFill>
                <a:latin typeface="Arial"/>
                <a:cs typeface="Arial"/>
              </a:rPr>
              <a:t>de</a:t>
            </a:r>
            <a:endParaRPr sz="2000">
              <a:latin typeface="Arial"/>
              <a:cs typeface="Arial"/>
            </a:endParaRPr>
          </a:p>
          <a:p>
            <a:pPr marL="19050" algn="ctr">
              <a:lnSpc>
                <a:spcPct val="100000"/>
              </a:lnSpc>
            </a:pPr>
            <a:r>
              <a:rPr sz="2000" b="1" spc="-25" dirty="0">
                <a:solidFill>
                  <a:srgbClr val="333E50"/>
                </a:solidFill>
                <a:latin typeface="Arial"/>
                <a:cs typeface="Arial"/>
              </a:rPr>
              <a:t>MPA</a:t>
            </a:r>
            <a:endParaRPr sz="2000">
              <a:latin typeface="Arial"/>
              <a:cs typeface="Arial"/>
            </a:endParaRPr>
          </a:p>
          <a:p>
            <a:pPr algn="ctr">
              <a:lnSpc>
                <a:spcPct val="100000"/>
              </a:lnSpc>
            </a:pPr>
            <a:r>
              <a:rPr sz="2000" b="1" spc="-10" dirty="0">
                <a:solidFill>
                  <a:srgbClr val="333E50"/>
                </a:solidFill>
                <a:latin typeface="Arial"/>
                <a:cs typeface="Arial"/>
              </a:rPr>
              <a:t>dinámico</a:t>
            </a:r>
            <a:endParaRPr sz="2000">
              <a:latin typeface="Arial"/>
              <a:cs typeface="Aria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0430" y="587374"/>
            <a:ext cx="3806190" cy="336550"/>
          </a:xfrm>
          <a:prstGeom prst="rect">
            <a:avLst/>
          </a:prstGeom>
        </p:spPr>
        <p:txBody>
          <a:bodyPr vert="horz" wrap="square" lIns="0" tIns="11430" rIns="0" bIns="0" rtlCol="0">
            <a:spAutoFit/>
          </a:bodyPr>
          <a:lstStyle/>
          <a:p>
            <a:pPr marL="12700">
              <a:lnSpc>
                <a:spcPct val="100000"/>
              </a:lnSpc>
              <a:spcBef>
                <a:spcPts val="90"/>
              </a:spcBef>
            </a:pPr>
            <a:r>
              <a:rPr lang="es-ES" sz="2050" u="heavy" spc="-50" dirty="0" smtClean="0">
                <a:solidFill>
                  <a:srgbClr val="EE532A"/>
                </a:solidFill>
                <a:uFill>
                  <a:solidFill>
                    <a:srgbClr val="EE532A"/>
                  </a:solidFill>
                </a:uFill>
                <a:latin typeface="Verdana"/>
                <a:cs typeface="Verdana"/>
              </a:rPr>
              <a:t>2. </a:t>
            </a:r>
            <a:r>
              <a:rPr sz="2050" u="heavy" spc="-50" dirty="0" err="1" smtClean="0">
                <a:solidFill>
                  <a:srgbClr val="EE532A"/>
                </a:solidFill>
                <a:uFill>
                  <a:solidFill>
                    <a:srgbClr val="EE532A"/>
                  </a:solidFill>
                </a:uFill>
                <a:latin typeface="Verdana"/>
                <a:cs typeface="Verdana"/>
              </a:rPr>
              <a:t>Tareas</a:t>
            </a:r>
            <a:r>
              <a:rPr sz="2050" u="heavy" spc="-40" dirty="0" smtClean="0">
                <a:solidFill>
                  <a:srgbClr val="EE532A"/>
                </a:solidFill>
                <a:uFill>
                  <a:solidFill>
                    <a:srgbClr val="EE532A"/>
                  </a:solidFill>
                </a:uFill>
                <a:latin typeface="Verdana"/>
                <a:cs typeface="Verdana"/>
              </a:rPr>
              <a:t> </a:t>
            </a:r>
            <a:r>
              <a:rPr sz="2050" u="heavy" spc="-5" dirty="0">
                <a:solidFill>
                  <a:srgbClr val="EE532A"/>
                </a:solidFill>
                <a:uFill>
                  <a:solidFill>
                    <a:srgbClr val="EE532A"/>
                  </a:solidFill>
                </a:uFill>
                <a:latin typeface="Verdana"/>
                <a:cs typeface="Verdana"/>
              </a:rPr>
              <a:t>de</a:t>
            </a:r>
            <a:r>
              <a:rPr sz="2050" u="heavy" spc="-25" dirty="0">
                <a:solidFill>
                  <a:srgbClr val="EE532A"/>
                </a:solidFill>
                <a:uFill>
                  <a:solidFill>
                    <a:srgbClr val="EE532A"/>
                  </a:solidFill>
                </a:uFill>
                <a:latin typeface="Verdana"/>
                <a:cs typeface="Verdana"/>
              </a:rPr>
              <a:t> </a:t>
            </a:r>
            <a:r>
              <a:rPr sz="2050" u="heavy" spc="-10" dirty="0">
                <a:solidFill>
                  <a:srgbClr val="EE532A"/>
                </a:solidFill>
                <a:uFill>
                  <a:solidFill>
                    <a:srgbClr val="EE532A"/>
                  </a:solidFill>
                </a:uFill>
                <a:latin typeface="Verdana"/>
                <a:cs typeface="Verdana"/>
              </a:rPr>
              <a:t>Mantenimiento</a:t>
            </a:r>
            <a:endParaRPr sz="2050" dirty="0">
              <a:latin typeface="Verdana"/>
              <a:cs typeface="Verdana"/>
            </a:endParaRPr>
          </a:p>
        </p:txBody>
      </p:sp>
      <p:sp>
        <p:nvSpPr>
          <p:cNvPr id="3" name="object 3"/>
          <p:cNvSpPr/>
          <p:nvPr/>
        </p:nvSpPr>
        <p:spPr>
          <a:xfrm>
            <a:off x="4432172" y="2033296"/>
            <a:ext cx="909955" cy="213360"/>
          </a:xfrm>
          <a:custGeom>
            <a:avLst/>
            <a:gdLst/>
            <a:ahLst/>
            <a:cxnLst/>
            <a:rect l="l" t="t" r="r" b="b"/>
            <a:pathLst>
              <a:path w="909954" h="213360">
                <a:moveTo>
                  <a:pt x="0" y="212825"/>
                </a:moveTo>
                <a:lnTo>
                  <a:pt x="32739" y="176710"/>
                </a:lnTo>
                <a:lnTo>
                  <a:pt x="67721" y="143890"/>
                </a:lnTo>
                <a:lnTo>
                  <a:pt x="104730" y="114385"/>
                </a:lnTo>
                <a:lnTo>
                  <a:pt x="143551" y="88215"/>
                </a:lnTo>
                <a:lnTo>
                  <a:pt x="183969" y="65398"/>
                </a:lnTo>
                <a:lnTo>
                  <a:pt x="225768" y="45954"/>
                </a:lnTo>
                <a:lnTo>
                  <a:pt x="268734" y="29902"/>
                </a:lnTo>
                <a:lnTo>
                  <a:pt x="312651" y="17261"/>
                </a:lnTo>
                <a:lnTo>
                  <a:pt x="357304" y="8051"/>
                </a:lnTo>
                <a:lnTo>
                  <a:pt x="402478" y="2291"/>
                </a:lnTo>
                <a:lnTo>
                  <a:pt x="447958" y="0"/>
                </a:lnTo>
                <a:lnTo>
                  <a:pt x="493529" y="1196"/>
                </a:lnTo>
                <a:lnTo>
                  <a:pt x="538974" y="5901"/>
                </a:lnTo>
                <a:lnTo>
                  <a:pt x="584081" y="14132"/>
                </a:lnTo>
                <a:lnTo>
                  <a:pt x="628632" y="25909"/>
                </a:lnTo>
                <a:lnTo>
                  <a:pt x="672413" y="41251"/>
                </a:lnTo>
                <a:lnTo>
                  <a:pt x="715208" y="60178"/>
                </a:lnTo>
                <a:lnTo>
                  <a:pt x="756804" y="82708"/>
                </a:lnTo>
                <a:lnTo>
                  <a:pt x="796984" y="108862"/>
                </a:lnTo>
                <a:lnTo>
                  <a:pt x="835532" y="138657"/>
                </a:lnTo>
                <a:lnTo>
                  <a:pt x="874172" y="174074"/>
                </a:lnTo>
                <a:lnTo>
                  <a:pt x="892290" y="193039"/>
                </a:lnTo>
                <a:lnTo>
                  <a:pt x="909574" y="212825"/>
                </a:lnTo>
              </a:path>
            </a:pathLst>
          </a:custGeom>
          <a:ln w="12700">
            <a:solidFill>
              <a:srgbClr val="467AA9"/>
            </a:solidFill>
          </a:ln>
        </p:spPr>
        <p:txBody>
          <a:bodyPr wrap="square" lIns="0" tIns="0" rIns="0" bIns="0" rtlCol="0"/>
          <a:lstStyle/>
          <a:p>
            <a:endParaRPr/>
          </a:p>
        </p:txBody>
      </p:sp>
      <p:sp>
        <p:nvSpPr>
          <p:cNvPr id="4" name="object 4"/>
          <p:cNvSpPr/>
          <p:nvPr/>
        </p:nvSpPr>
        <p:spPr>
          <a:xfrm>
            <a:off x="2010410" y="3009138"/>
            <a:ext cx="5750560" cy="711835"/>
          </a:xfrm>
          <a:custGeom>
            <a:avLst/>
            <a:gdLst/>
            <a:ahLst/>
            <a:cxnLst/>
            <a:rect l="l" t="t" r="r" b="b"/>
            <a:pathLst>
              <a:path w="5750559" h="711835">
                <a:moveTo>
                  <a:pt x="2875279" y="212851"/>
                </a:moveTo>
                <a:lnTo>
                  <a:pt x="2875279" y="462407"/>
                </a:lnTo>
                <a:lnTo>
                  <a:pt x="5750560" y="462407"/>
                </a:lnTo>
                <a:lnTo>
                  <a:pt x="5750560" y="711835"/>
                </a:lnTo>
              </a:path>
              <a:path w="5750559" h="711835">
                <a:moveTo>
                  <a:pt x="2875279" y="212851"/>
                </a:moveTo>
                <a:lnTo>
                  <a:pt x="2875279" y="711835"/>
                </a:lnTo>
              </a:path>
              <a:path w="5750559" h="711835">
                <a:moveTo>
                  <a:pt x="2875279" y="212851"/>
                </a:moveTo>
                <a:lnTo>
                  <a:pt x="2875279" y="462407"/>
                </a:lnTo>
                <a:lnTo>
                  <a:pt x="0" y="462407"/>
                </a:lnTo>
                <a:lnTo>
                  <a:pt x="0" y="711835"/>
                </a:lnTo>
              </a:path>
              <a:path w="5750559" h="711835">
                <a:moveTo>
                  <a:pt x="3331337" y="0"/>
                </a:moveTo>
                <a:lnTo>
                  <a:pt x="3298597" y="36115"/>
                </a:lnTo>
                <a:lnTo>
                  <a:pt x="3263615" y="68935"/>
                </a:lnTo>
                <a:lnTo>
                  <a:pt x="3226606" y="98440"/>
                </a:lnTo>
                <a:lnTo>
                  <a:pt x="3187785" y="124610"/>
                </a:lnTo>
                <a:lnTo>
                  <a:pt x="3147367" y="147427"/>
                </a:lnTo>
                <a:lnTo>
                  <a:pt x="3105568" y="166871"/>
                </a:lnTo>
                <a:lnTo>
                  <a:pt x="3062602" y="182923"/>
                </a:lnTo>
                <a:lnTo>
                  <a:pt x="3018685" y="195563"/>
                </a:lnTo>
                <a:lnTo>
                  <a:pt x="2974032" y="204773"/>
                </a:lnTo>
                <a:lnTo>
                  <a:pt x="2928858" y="210534"/>
                </a:lnTo>
                <a:lnTo>
                  <a:pt x="2883378" y="212825"/>
                </a:lnTo>
                <a:lnTo>
                  <a:pt x="2837807" y="211628"/>
                </a:lnTo>
                <a:lnTo>
                  <a:pt x="2792362" y="206924"/>
                </a:lnTo>
                <a:lnTo>
                  <a:pt x="2747255" y="198693"/>
                </a:lnTo>
                <a:lnTo>
                  <a:pt x="2702704" y="186916"/>
                </a:lnTo>
                <a:lnTo>
                  <a:pt x="2658923" y="171573"/>
                </a:lnTo>
                <a:lnTo>
                  <a:pt x="2616128" y="152647"/>
                </a:lnTo>
                <a:lnTo>
                  <a:pt x="2574532" y="130116"/>
                </a:lnTo>
                <a:lnTo>
                  <a:pt x="2534352" y="103963"/>
                </a:lnTo>
                <a:lnTo>
                  <a:pt x="2495804" y="74167"/>
                </a:lnTo>
                <a:lnTo>
                  <a:pt x="2457164" y="38750"/>
                </a:lnTo>
                <a:lnTo>
                  <a:pt x="2439046" y="19786"/>
                </a:lnTo>
                <a:lnTo>
                  <a:pt x="2421763" y="0"/>
                </a:lnTo>
              </a:path>
            </a:pathLst>
          </a:custGeom>
          <a:ln w="12700">
            <a:solidFill>
              <a:srgbClr val="467AA9"/>
            </a:solidFill>
          </a:ln>
        </p:spPr>
        <p:txBody>
          <a:bodyPr wrap="square" lIns="0" tIns="0" rIns="0" bIns="0" rtlCol="0"/>
          <a:lstStyle/>
          <a:p>
            <a:endParaRPr/>
          </a:p>
        </p:txBody>
      </p:sp>
      <p:sp>
        <p:nvSpPr>
          <p:cNvPr id="5" name="object 5"/>
          <p:cNvSpPr txBox="1">
            <a:spLocks noGrp="1"/>
          </p:cNvSpPr>
          <p:nvPr>
            <p:ph type="title"/>
          </p:nvPr>
        </p:nvSpPr>
        <p:spPr>
          <a:xfrm>
            <a:off x="3826255" y="2194877"/>
            <a:ext cx="2120900" cy="785495"/>
          </a:xfrm>
          <a:prstGeom prst="rect">
            <a:avLst/>
          </a:prstGeom>
        </p:spPr>
        <p:txBody>
          <a:bodyPr vert="horz" wrap="square" lIns="0" tIns="52704" rIns="0" bIns="0" rtlCol="0">
            <a:spAutoFit/>
          </a:bodyPr>
          <a:lstStyle/>
          <a:p>
            <a:pPr marL="12700" marR="5080" indent="414020">
              <a:lnSpc>
                <a:spcPts val="2860"/>
              </a:lnSpc>
              <a:spcBef>
                <a:spcPts val="414"/>
              </a:spcBef>
            </a:pPr>
            <a:r>
              <a:rPr sz="2600" spc="-45" dirty="0">
                <a:solidFill>
                  <a:srgbClr val="000000"/>
                </a:solidFill>
                <a:latin typeface="Calibri"/>
                <a:cs typeface="Calibri"/>
              </a:rPr>
              <a:t>Tareas</a:t>
            </a:r>
            <a:r>
              <a:rPr sz="2600" spc="-5" dirty="0">
                <a:solidFill>
                  <a:srgbClr val="000000"/>
                </a:solidFill>
                <a:latin typeface="Calibri"/>
                <a:cs typeface="Calibri"/>
              </a:rPr>
              <a:t> de </a:t>
            </a:r>
            <a:r>
              <a:rPr sz="2600" dirty="0">
                <a:solidFill>
                  <a:srgbClr val="000000"/>
                </a:solidFill>
                <a:latin typeface="Calibri"/>
                <a:cs typeface="Calibri"/>
              </a:rPr>
              <a:t> Ma</a:t>
            </a:r>
            <a:r>
              <a:rPr sz="2600" spc="-30" dirty="0">
                <a:solidFill>
                  <a:srgbClr val="000000"/>
                </a:solidFill>
                <a:latin typeface="Calibri"/>
                <a:cs typeface="Calibri"/>
              </a:rPr>
              <a:t>n</a:t>
            </a:r>
            <a:r>
              <a:rPr sz="2600" spc="-10" dirty="0">
                <a:solidFill>
                  <a:srgbClr val="000000"/>
                </a:solidFill>
                <a:latin typeface="Calibri"/>
                <a:cs typeface="Calibri"/>
              </a:rPr>
              <a:t>t</a:t>
            </a:r>
            <a:r>
              <a:rPr sz="2600" dirty="0">
                <a:solidFill>
                  <a:srgbClr val="000000"/>
                </a:solidFill>
                <a:latin typeface="Calibri"/>
                <a:cs typeface="Calibri"/>
              </a:rPr>
              <a:t>eni</a:t>
            </a:r>
            <a:r>
              <a:rPr sz="2600" spc="10" dirty="0">
                <a:solidFill>
                  <a:srgbClr val="000000"/>
                </a:solidFill>
                <a:latin typeface="Calibri"/>
                <a:cs typeface="Calibri"/>
              </a:rPr>
              <a:t>m</a:t>
            </a:r>
            <a:r>
              <a:rPr sz="2600" dirty="0">
                <a:solidFill>
                  <a:srgbClr val="000000"/>
                </a:solidFill>
                <a:latin typeface="Calibri"/>
                <a:cs typeface="Calibri"/>
              </a:rPr>
              <a:t>i</a:t>
            </a:r>
            <a:r>
              <a:rPr sz="2600" spc="5" dirty="0">
                <a:solidFill>
                  <a:srgbClr val="000000"/>
                </a:solidFill>
                <a:latin typeface="Calibri"/>
                <a:cs typeface="Calibri"/>
              </a:rPr>
              <a:t>e</a:t>
            </a:r>
            <a:r>
              <a:rPr sz="2600" spc="-25" dirty="0">
                <a:solidFill>
                  <a:srgbClr val="000000"/>
                </a:solidFill>
                <a:latin typeface="Calibri"/>
                <a:cs typeface="Calibri"/>
              </a:rPr>
              <a:t>n</a:t>
            </a:r>
            <a:r>
              <a:rPr sz="2600" spc="-10" dirty="0">
                <a:solidFill>
                  <a:srgbClr val="000000"/>
                </a:solidFill>
                <a:latin typeface="Calibri"/>
                <a:cs typeface="Calibri"/>
              </a:rPr>
              <a:t>t</a:t>
            </a:r>
            <a:r>
              <a:rPr sz="2600" dirty="0">
                <a:solidFill>
                  <a:srgbClr val="000000"/>
                </a:solidFill>
                <a:latin typeface="Calibri"/>
                <a:cs typeface="Calibri"/>
              </a:rPr>
              <a:t>o</a:t>
            </a:r>
            <a:endParaRPr sz="2600">
              <a:latin typeface="Calibri"/>
              <a:cs typeface="Calibri"/>
            </a:endParaRPr>
          </a:p>
        </p:txBody>
      </p:sp>
      <p:sp>
        <p:nvSpPr>
          <p:cNvPr id="6" name="object 6"/>
          <p:cNvSpPr/>
          <p:nvPr/>
        </p:nvSpPr>
        <p:spPr>
          <a:xfrm>
            <a:off x="1555114" y="4696205"/>
            <a:ext cx="910590" cy="212725"/>
          </a:xfrm>
          <a:custGeom>
            <a:avLst/>
            <a:gdLst/>
            <a:ahLst/>
            <a:cxnLst/>
            <a:rect l="l" t="t" r="r" b="b"/>
            <a:pathLst>
              <a:path w="910589" h="212725">
                <a:moveTo>
                  <a:pt x="910590" y="0"/>
                </a:moveTo>
                <a:lnTo>
                  <a:pt x="877754" y="36075"/>
                </a:lnTo>
                <a:lnTo>
                  <a:pt x="842674" y="68852"/>
                </a:lnTo>
                <a:lnTo>
                  <a:pt x="805566" y="98310"/>
                </a:lnTo>
                <a:lnTo>
                  <a:pt x="766646" y="124432"/>
                </a:lnTo>
                <a:lnTo>
                  <a:pt x="726128" y="147198"/>
                </a:lnTo>
                <a:lnTo>
                  <a:pt x="684229" y="166591"/>
                </a:lnTo>
                <a:lnTo>
                  <a:pt x="641163" y="182590"/>
                </a:lnTo>
                <a:lnTo>
                  <a:pt x="597147" y="195177"/>
                </a:lnTo>
                <a:lnTo>
                  <a:pt x="552397" y="204334"/>
                </a:lnTo>
                <a:lnTo>
                  <a:pt x="507126" y="210042"/>
                </a:lnTo>
                <a:lnTo>
                  <a:pt x="461552" y="212281"/>
                </a:lnTo>
                <a:lnTo>
                  <a:pt x="415890" y="211034"/>
                </a:lnTo>
                <a:lnTo>
                  <a:pt x="370355" y="206281"/>
                </a:lnTo>
                <a:lnTo>
                  <a:pt x="325163" y="198004"/>
                </a:lnTo>
                <a:lnTo>
                  <a:pt x="280529" y="186183"/>
                </a:lnTo>
                <a:lnTo>
                  <a:pt x="236669" y="170801"/>
                </a:lnTo>
                <a:lnTo>
                  <a:pt x="193798" y="151838"/>
                </a:lnTo>
                <a:lnTo>
                  <a:pt x="152132" y="129276"/>
                </a:lnTo>
                <a:lnTo>
                  <a:pt x="111887" y="103096"/>
                </a:lnTo>
                <a:lnTo>
                  <a:pt x="73278" y="73279"/>
                </a:lnTo>
                <a:lnTo>
                  <a:pt x="35020" y="38258"/>
                </a:lnTo>
                <a:lnTo>
                  <a:pt x="17093" y="19522"/>
                </a:lnTo>
                <a:lnTo>
                  <a:pt x="0" y="0"/>
                </a:lnTo>
              </a:path>
            </a:pathLst>
          </a:custGeom>
          <a:ln w="12700">
            <a:solidFill>
              <a:srgbClr val="467AA9"/>
            </a:solidFill>
          </a:ln>
        </p:spPr>
        <p:txBody>
          <a:bodyPr wrap="square" lIns="0" tIns="0" rIns="0" bIns="0" rtlCol="0"/>
          <a:lstStyle/>
          <a:p>
            <a:endParaRPr/>
          </a:p>
        </p:txBody>
      </p:sp>
      <p:sp>
        <p:nvSpPr>
          <p:cNvPr id="7" name="object 7"/>
          <p:cNvSpPr/>
          <p:nvPr/>
        </p:nvSpPr>
        <p:spPr>
          <a:xfrm>
            <a:off x="1555114" y="3719856"/>
            <a:ext cx="6662420" cy="213360"/>
          </a:xfrm>
          <a:custGeom>
            <a:avLst/>
            <a:gdLst/>
            <a:ahLst/>
            <a:cxnLst/>
            <a:rect l="l" t="t" r="r" b="b"/>
            <a:pathLst>
              <a:path w="6662420" h="213360">
                <a:moveTo>
                  <a:pt x="0" y="212317"/>
                </a:moveTo>
                <a:lnTo>
                  <a:pt x="32835" y="176241"/>
                </a:lnTo>
                <a:lnTo>
                  <a:pt x="67915" y="143465"/>
                </a:lnTo>
                <a:lnTo>
                  <a:pt x="105023" y="114006"/>
                </a:lnTo>
                <a:lnTo>
                  <a:pt x="143943" y="87885"/>
                </a:lnTo>
                <a:lnTo>
                  <a:pt x="184461" y="65118"/>
                </a:lnTo>
                <a:lnTo>
                  <a:pt x="226360" y="45726"/>
                </a:lnTo>
                <a:lnTo>
                  <a:pt x="269426" y="29727"/>
                </a:lnTo>
                <a:lnTo>
                  <a:pt x="313442" y="17139"/>
                </a:lnTo>
                <a:lnTo>
                  <a:pt x="358192" y="7983"/>
                </a:lnTo>
                <a:lnTo>
                  <a:pt x="403463" y="2275"/>
                </a:lnTo>
                <a:lnTo>
                  <a:pt x="449037" y="35"/>
                </a:lnTo>
                <a:lnTo>
                  <a:pt x="494699" y="1283"/>
                </a:lnTo>
                <a:lnTo>
                  <a:pt x="540234" y="6036"/>
                </a:lnTo>
                <a:lnTo>
                  <a:pt x="585426" y="14313"/>
                </a:lnTo>
                <a:lnTo>
                  <a:pt x="630060" y="26133"/>
                </a:lnTo>
                <a:lnTo>
                  <a:pt x="673920" y="41515"/>
                </a:lnTo>
                <a:lnTo>
                  <a:pt x="716791" y="60478"/>
                </a:lnTo>
                <a:lnTo>
                  <a:pt x="758457" y="83040"/>
                </a:lnTo>
                <a:lnTo>
                  <a:pt x="798702" y="109221"/>
                </a:lnTo>
                <a:lnTo>
                  <a:pt x="837310" y="139038"/>
                </a:lnTo>
                <a:lnTo>
                  <a:pt x="875569" y="174058"/>
                </a:lnTo>
                <a:lnTo>
                  <a:pt x="893496" y="192795"/>
                </a:lnTo>
                <a:lnTo>
                  <a:pt x="910590" y="212317"/>
                </a:lnTo>
              </a:path>
              <a:path w="6662420" h="213360">
                <a:moveTo>
                  <a:pt x="2877058" y="212825"/>
                </a:moveTo>
                <a:lnTo>
                  <a:pt x="2909797" y="176710"/>
                </a:lnTo>
                <a:lnTo>
                  <a:pt x="2944779" y="143890"/>
                </a:lnTo>
                <a:lnTo>
                  <a:pt x="2981788" y="114385"/>
                </a:lnTo>
                <a:lnTo>
                  <a:pt x="3020609" y="88215"/>
                </a:lnTo>
                <a:lnTo>
                  <a:pt x="3061027" y="65398"/>
                </a:lnTo>
                <a:lnTo>
                  <a:pt x="3102826" y="45954"/>
                </a:lnTo>
                <a:lnTo>
                  <a:pt x="3145792" y="29902"/>
                </a:lnTo>
                <a:lnTo>
                  <a:pt x="3189709" y="17261"/>
                </a:lnTo>
                <a:lnTo>
                  <a:pt x="3234362" y="8051"/>
                </a:lnTo>
                <a:lnTo>
                  <a:pt x="3279536" y="2291"/>
                </a:lnTo>
                <a:lnTo>
                  <a:pt x="3325016" y="0"/>
                </a:lnTo>
                <a:lnTo>
                  <a:pt x="3370587" y="1196"/>
                </a:lnTo>
                <a:lnTo>
                  <a:pt x="3416032" y="5901"/>
                </a:lnTo>
                <a:lnTo>
                  <a:pt x="3461139" y="14132"/>
                </a:lnTo>
                <a:lnTo>
                  <a:pt x="3505690" y="25909"/>
                </a:lnTo>
                <a:lnTo>
                  <a:pt x="3549471" y="41251"/>
                </a:lnTo>
                <a:lnTo>
                  <a:pt x="3592266" y="60178"/>
                </a:lnTo>
                <a:lnTo>
                  <a:pt x="3633862" y="82708"/>
                </a:lnTo>
                <a:lnTo>
                  <a:pt x="3674042" y="108862"/>
                </a:lnTo>
                <a:lnTo>
                  <a:pt x="3712591" y="138657"/>
                </a:lnTo>
                <a:lnTo>
                  <a:pt x="3751230" y="174074"/>
                </a:lnTo>
                <a:lnTo>
                  <a:pt x="3769348" y="193039"/>
                </a:lnTo>
                <a:lnTo>
                  <a:pt x="3786632" y="212825"/>
                </a:lnTo>
              </a:path>
              <a:path w="6662420" h="213360">
                <a:moveTo>
                  <a:pt x="5752338" y="212825"/>
                </a:moveTo>
                <a:lnTo>
                  <a:pt x="5785077" y="176710"/>
                </a:lnTo>
                <a:lnTo>
                  <a:pt x="5820059" y="143890"/>
                </a:lnTo>
                <a:lnTo>
                  <a:pt x="5857068" y="114385"/>
                </a:lnTo>
                <a:lnTo>
                  <a:pt x="5895889" y="88215"/>
                </a:lnTo>
                <a:lnTo>
                  <a:pt x="5936307" y="65398"/>
                </a:lnTo>
                <a:lnTo>
                  <a:pt x="5978106" y="45954"/>
                </a:lnTo>
                <a:lnTo>
                  <a:pt x="6021072" y="29902"/>
                </a:lnTo>
                <a:lnTo>
                  <a:pt x="6064989" y="17261"/>
                </a:lnTo>
                <a:lnTo>
                  <a:pt x="6109642" y="8051"/>
                </a:lnTo>
                <a:lnTo>
                  <a:pt x="6154816" y="2291"/>
                </a:lnTo>
                <a:lnTo>
                  <a:pt x="6200296" y="0"/>
                </a:lnTo>
                <a:lnTo>
                  <a:pt x="6245867" y="1196"/>
                </a:lnTo>
                <a:lnTo>
                  <a:pt x="6291312" y="5901"/>
                </a:lnTo>
                <a:lnTo>
                  <a:pt x="6336419" y="14132"/>
                </a:lnTo>
                <a:lnTo>
                  <a:pt x="6380970" y="25909"/>
                </a:lnTo>
                <a:lnTo>
                  <a:pt x="6424751" y="41251"/>
                </a:lnTo>
                <a:lnTo>
                  <a:pt x="6467546" y="60178"/>
                </a:lnTo>
                <a:lnTo>
                  <a:pt x="6509142" y="82708"/>
                </a:lnTo>
                <a:lnTo>
                  <a:pt x="6549322" y="108862"/>
                </a:lnTo>
                <a:lnTo>
                  <a:pt x="6587870" y="138657"/>
                </a:lnTo>
                <a:lnTo>
                  <a:pt x="6626510" y="174074"/>
                </a:lnTo>
                <a:lnTo>
                  <a:pt x="6644628" y="193039"/>
                </a:lnTo>
                <a:lnTo>
                  <a:pt x="6661911" y="212825"/>
                </a:lnTo>
              </a:path>
            </a:pathLst>
          </a:custGeom>
          <a:ln w="12700">
            <a:solidFill>
              <a:srgbClr val="467AA9"/>
            </a:solidFill>
          </a:ln>
        </p:spPr>
        <p:txBody>
          <a:bodyPr wrap="square" lIns="0" tIns="0" rIns="0" bIns="0" rtlCol="0"/>
          <a:lstStyle/>
          <a:p>
            <a:endParaRPr/>
          </a:p>
        </p:txBody>
      </p:sp>
      <p:sp>
        <p:nvSpPr>
          <p:cNvPr id="8" name="object 8"/>
          <p:cNvSpPr txBox="1"/>
          <p:nvPr/>
        </p:nvSpPr>
        <p:spPr>
          <a:xfrm>
            <a:off x="1283335" y="4064634"/>
            <a:ext cx="1453515" cy="421640"/>
          </a:xfrm>
          <a:prstGeom prst="rect">
            <a:avLst/>
          </a:prstGeom>
        </p:spPr>
        <p:txBody>
          <a:bodyPr vert="horz" wrap="square" lIns="0" tIns="12700" rIns="0" bIns="0" rtlCol="0">
            <a:spAutoFit/>
          </a:bodyPr>
          <a:lstStyle/>
          <a:p>
            <a:pPr marL="12700">
              <a:lnSpc>
                <a:spcPct val="100000"/>
              </a:lnSpc>
              <a:spcBef>
                <a:spcPts val="100"/>
              </a:spcBef>
            </a:pPr>
            <a:r>
              <a:rPr sz="2600" dirty="0">
                <a:latin typeface="Calibri"/>
                <a:cs typeface="Calibri"/>
              </a:rPr>
              <a:t>Inspecci</a:t>
            </a:r>
            <a:r>
              <a:rPr sz="2600" spc="10" dirty="0">
                <a:latin typeface="Calibri"/>
                <a:cs typeface="Calibri"/>
              </a:rPr>
              <a:t>ó</a:t>
            </a:r>
            <a:r>
              <a:rPr sz="2600" dirty="0">
                <a:latin typeface="Calibri"/>
                <a:cs typeface="Calibri"/>
              </a:rPr>
              <a:t>n</a:t>
            </a:r>
            <a:endParaRPr sz="2600">
              <a:latin typeface="Calibri"/>
              <a:cs typeface="Calibri"/>
            </a:endParaRPr>
          </a:p>
        </p:txBody>
      </p:sp>
      <p:sp>
        <p:nvSpPr>
          <p:cNvPr id="9" name="object 9"/>
          <p:cNvSpPr/>
          <p:nvPr/>
        </p:nvSpPr>
        <p:spPr>
          <a:xfrm>
            <a:off x="4432172" y="4695697"/>
            <a:ext cx="909955" cy="213360"/>
          </a:xfrm>
          <a:custGeom>
            <a:avLst/>
            <a:gdLst/>
            <a:ahLst/>
            <a:cxnLst/>
            <a:rect l="l" t="t" r="r" b="b"/>
            <a:pathLst>
              <a:path w="909954" h="213360">
                <a:moveTo>
                  <a:pt x="909574" y="0"/>
                </a:moveTo>
                <a:lnTo>
                  <a:pt x="876834" y="36115"/>
                </a:lnTo>
                <a:lnTo>
                  <a:pt x="841852" y="68935"/>
                </a:lnTo>
                <a:lnTo>
                  <a:pt x="804843" y="98440"/>
                </a:lnTo>
                <a:lnTo>
                  <a:pt x="766022" y="124610"/>
                </a:lnTo>
                <a:lnTo>
                  <a:pt x="725604" y="147427"/>
                </a:lnTo>
                <a:lnTo>
                  <a:pt x="683805" y="166871"/>
                </a:lnTo>
                <a:lnTo>
                  <a:pt x="640839" y="182923"/>
                </a:lnTo>
                <a:lnTo>
                  <a:pt x="596922" y="195563"/>
                </a:lnTo>
                <a:lnTo>
                  <a:pt x="552269" y="204773"/>
                </a:lnTo>
                <a:lnTo>
                  <a:pt x="507095" y="210534"/>
                </a:lnTo>
                <a:lnTo>
                  <a:pt x="461615" y="212825"/>
                </a:lnTo>
                <a:lnTo>
                  <a:pt x="416044" y="211628"/>
                </a:lnTo>
                <a:lnTo>
                  <a:pt x="370599" y="206924"/>
                </a:lnTo>
                <a:lnTo>
                  <a:pt x="325492" y="198693"/>
                </a:lnTo>
                <a:lnTo>
                  <a:pt x="280941" y="186916"/>
                </a:lnTo>
                <a:lnTo>
                  <a:pt x="237160" y="171573"/>
                </a:lnTo>
                <a:lnTo>
                  <a:pt x="194365" y="152647"/>
                </a:lnTo>
                <a:lnTo>
                  <a:pt x="152769" y="130116"/>
                </a:lnTo>
                <a:lnTo>
                  <a:pt x="112589" y="103963"/>
                </a:lnTo>
                <a:lnTo>
                  <a:pt x="74040" y="74168"/>
                </a:lnTo>
                <a:lnTo>
                  <a:pt x="35401" y="38750"/>
                </a:lnTo>
                <a:lnTo>
                  <a:pt x="17283" y="19786"/>
                </a:lnTo>
                <a:lnTo>
                  <a:pt x="0" y="0"/>
                </a:lnTo>
              </a:path>
            </a:pathLst>
          </a:custGeom>
          <a:ln w="12700">
            <a:solidFill>
              <a:srgbClr val="467AA9"/>
            </a:solidFill>
          </a:ln>
        </p:spPr>
        <p:txBody>
          <a:bodyPr wrap="square" lIns="0" tIns="0" rIns="0" bIns="0" rtlCol="0"/>
          <a:lstStyle/>
          <a:p>
            <a:endParaRPr/>
          </a:p>
        </p:txBody>
      </p:sp>
      <p:sp>
        <p:nvSpPr>
          <p:cNvPr id="10" name="object 10"/>
          <p:cNvSpPr txBox="1"/>
          <p:nvPr/>
        </p:nvSpPr>
        <p:spPr>
          <a:xfrm>
            <a:off x="3973829" y="4064634"/>
            <a:ext cx="1825625" cy="421640"/>
          </a:xfrm>
          <a:prstGeom prst="rect">
            <a:avLst/>
          </a:prstGeom>
        </p:spPr>
        <p:txBody>
          <a:bodyPr vert="horz" wrap="square" lIns="0" tIns="12700" rIns="0" bIns="0" rtlCol="0">
            <a:spAutoFit/>
          </a:bodyPr>
          <a:lstStyle/>
          <a:p>
            <a:pPr marL="12700">
              <a:lnSpc>
                <a:spcPct val="100000"/>
              </a:lnSpc>
              <a:spcBef>
                <a:spcPts val="100"/>
              </a:spcBef>
            </a:pPr>
            <a:r>
              <a:rPr sz="2600" spc="-5" dirty="0">
                <a:latin typeface="Calibri"/>
                <a:cs typeface="Calibri"/>
              </a:rPr>
              <a:t>Conse</a:t>
            </a:r>
            <a:r>
              <a:rPr sz="2600" spc="15" dirty="0">
                <a:latin typeface="Calibri"/>
                <a:cs typeface="Calibri"/>
              </a:rPr>
              <a:t>r</a:t>
            </a:r>
            <a:r>
              <a:rPr sz="2600" spc="-40" dirty="0">
                <a:latin typeface="Calibri"/>
                <a:cs typeface="Calibri"/>
              </a:rPr>
              <a:t>v</a:t>
            </a:r>
            <a:r>
              <a:rPr sz="2600" dirty="0">
                <a:latin typeface="Calibri"/>
                <a:cs typeface="Calibri"/>
              </a:rPr>
              <a:t>ación</a:t>
            </a:r>
            <a:endParaRPr sz="2600">
              <a:latin typeface="Calibri"/>
              <a:cs typeface="Calibri"/>
            </a:endParaRPr>
          </a:p>
        </p:txBody>
      </p:sp>
      <p:sp>
        <p:nvSpPr>
          <p:cNvPr id="11" name="object 11"/>
          <p:cNvSpPr/>
          <p:nvPr/>
        </p:nvSpPr>
        <p:spPr>
          <a:xfrm>
            <a:off x="7307453" y="4695697"/>
            <a:ext cx="909955" cy="213360"/>
          </a:xfrm>
          <a:custGeom>
            <a:avLst/>
            <a:gdLst/>
            <a:ahLst/>
            <a:cxnLst/>
            <a:rect l="l" t="t" r="r" b="b"/>
            <a:pathLst>
              <a:path w="909954" h="213360">
                <a:moveTo>
                  <a:pt x="909574" y="0"/>
                </a:moveTo>
                <a:lnTo>
                  <a:pt x="876834" y="36115"/>
                </a:lnTo>
                <a:lnTo>
                  <a:pt x="841852" y="68935"/>
                </a:lnTo>
                <a:lnTo>
                  <a:pt x="804843" y="98440"/>
                </a:lnTo>
                <a:lnTo>
                  <a:pt x="766022" y="124610"/>
                </a:lnTo>
                <a:lnTo>
                  <a:pt x="725604" y="147427"/>
                </a:lnTo>
                <a:lnTo>
                  <a:pt x="683805" y="166871"/>
                </a:lnTo>
                <a:lnTo>
                  <a:pt x="640839" y="182923"/>
                </a:lnTo>
                <a:lnTo>
                  <a:pt x="596922" y="195563"/>
                </a:lnTo>
                <a:lnTo>
                  <a:pt x="552269" y="204773"/>
                </a:lnTo>
                <a:lnTo>
                  <a:pt x="507095" y="210534"/>
                </a:lnTo>
                <a:lnTo>
                  <a:pt x="461615" y="212825"/>
                </a:lnTo>
                <a:lnTo>
                  <a:pt x="416044" y="211628"/>
                </a:lnTo>
                <a:lnTo>
                  <a:pt x="370599" y="206924"/>
                </a:lnTo>
                <a:lnTo>
                  <a:pt x="325492" y="198693"/>
                </a:lnTo>
                <a:lnTo>
                  <a:pt x="280941" y="186916"/>
                </a:lnTo>
                <a:lnTo>
                  <a:pt x="237160" y="171573"/>
                </a:lnTo>
                <a:lnTo>
                  <a:pt x="194365" y="152647"/>
                </a:lnTo>
                <a:lnTo>
                  <a:pt x="152769" y="130116"/>
                </a:lnTo>
                <a:lnTo>
                  <a:pt x="112589" y="103963"/>
                </a:lnTo>
                <a:lnTo>
                  <a:pt x="74041" y="74168"/>
                </a:lnTo>
                <a:lnTo>
                  <a:pt x="35401" y="38750"/>
                </a:lnTo>
                <a:lnTo>
                  <a:pt x="17283" y="19786"/>
                </a:lnTo>
                <a:lnTo>
                  <a:pt x="0" y="0"/>
                </a:lnTo>
              </a:path>
            </a:pathLst>
          </a:custGeom>
          <a:ln w="12700">
            <a:solidFill>
              <a:srgbClr val="467AA9"/>
            </a:solidFill>
          </a:ln>
        </p:spPr>
        <p:txBody>
          <a:bodyPr wrap="square" lIns="0" tIns="0" rIns="0" bIns="0" rtlCol="0"/>
          <a:lstStyle/>
          <a:p>
            <a:endParaRPr/>
          </a:p>
        </p:txBody>
      </p:sp>
      <p:sp>
        <p:nvSpPr>
          <p:cNvPr id="12" name="object 12"/>
          <p:cNvSpPr txBox="1"/>
          <p:nvPr/>
        </p:nvSpPr>
        <p:spPr>
          <a:xfrm>
            <a:off x="6999605" y="4064634"/>
            <a:ext cx="1524635" cy="421640"/>
          </a:xfrm>
          <a:prstGeom prst="rect">
            <a:avLst/>
          </a:prstGeom>
        </p:spPr>
        <p:txBody>
          <a:bodyPr vert="horz" wrap="square" lIns="0" tIns="12700" rIns="0" bIns="0" rtlCol="0">
            <a:spAutoFit/>
          </a:bodyPr>
          <a:lstStyle/>
          <a:p>
            <a:pPr marL="12700">
              <a:lnSpc>
                <a:spcPct val="100000"/>
              </a:lnSpc>
              <a:spcBef>
                <a:spcPts val="100"/>
              </a:spcBef>
            </a:pPr>
            <a:r>
              <a:rPr sz="2600" spc="-15" dirty="0">
                <a:latin typeface="Calibri"/>
                <a:cs typeface="Calibri"/>
              </a:rPr>
              <a:t>Reparación</a:t>
            </a:r>
            <a:endParaRPr sz="2600">
              <a:latin typeface="Calibri"/>
              <a:cs typeface="Calibri"/>
            </a:endParaRPr>
          </a:p>
        </p:txBody>
      </p:sp>
    </p:spTree>
    <p:extLst>
      <p:ext uri="{BB962C8B-B14F-4D97-AF65-F5344CB8AC3E}">
        <p14:creationId xmlns:p14="http://schemas.microsoft.com/office/powerpoint/2010/main" val="25971749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8"/>
          </a:xfrm>
          <a:prstGeom prst="rect">
            <a:avLst/>
          </a:prstGeom>
        </p:spPr>
      </p:pic>
      <p:sp>
        <p:nvSpPr>
          <p:cNvPr id="3" name="object 3"/>
          <p:cNvSpPr txBox="1"/>
          <p:nvPr/>
        </p:nvSpPr>
        <p:spPr>
          <a:xfrm>
            <a:off x="781367" y="614044"/>
            <a:ext cx="8051800" cy="1047750"/>
          </a:xfrm>
          <a:prstGeom prst="rect">
            <a:avLst/>
          </a:prstGeom>
        </p:spPr>
        <p:txBody>
          <a:bodyPr vert="horz" wrap="square" lIns="0" tIns="11430" rIns="0" bIns="0" rtlCol="0">
            <a:spAutoFit/>
          </a:bodyPr>
          <a:lstStyle/>
          <a:p>
            <a:pPr marL="144780">
              <a:lnSpc>
                <a:spcPct val="100000"/>
              </a:lnSpc>
              <a:spcBef>
                <a:spcPts val="90"/>
              </a:spcBef>
            </a:pPr>
            <a:r>
              <a:rPr sz="2050" u="heavy" spc="-50" dirty="0" err="1" smtClean="0">
                <a:solidFill>
                  <a:srgbClr val="EE532A"/>
                </a:solidFill>
                <a:uFill>
                  <a:solidFill>
                    <a:srgbClr val="EE532A"/>
                  </a:solidFill>
                </a:uFill>
                <a:latin typeface="Verdana"/>
                <a:cs typeface="Verdana"/>
              </a:rPr>
              <a:t>Tareas</a:t>
            </a:r>
            <a:r>
              <a:rPr sz="2050" u="heavy" spc="-40" dirty="0" smtClean="0">
                <a:solidFill>
                  <a:srgbClr val="EE532A"/>
                </a:solidFill>
                <a:uFill>
                  <a:solidFill>
                    <a:srgbClr val="EE532A"/>
                  </a:solidFill>
                </a:uFill>
                <a:latin typeface="Verdana"/>
                <a:cs typeface="Verdana"/>
              </a:rPr>
              <a:t> </a:t>
            </a:r>
            <a:r>
              <a:rPr sz="2050" u="heavy" spc="-5" dirty="0">
                <a:solidFill>
                  <a:srgbClr val="EE532A"/>
                </a:solidFill>
                <a:uFill>
                  <a:solidFill>
                    <a:srgbClr val="EE532A"/>
                  </a:solidFill>
                </a:uFill>
                <a:latin typeface="Verdana"/>
                <a:cs typeface="Verdana"/>
              </a:rPr>
              <a:t>de</a:t>
            </a:r>
            <a:r>
              <a:rPr sz="2050" u="heavy" spc="-30" dirty="0">
                <a:solidFill>
                  <a:srgbClr val="EE532A"/>
                </a:solidFill>
                <a:uFill>
                  <a:solidFill>
                    <a:srgbClr val="EE532A"/>
                  </a:solidFill>
                </a:uFill>
                <a:latin typeface="Verdana"/>
                <a:cs typeface="Verdana"/>
              </a:rPr>
              <a:t> </a:t>
            </a:r>
            <a:r>
              <a:rPr sz="2050" u="heavy" spc="-10" dirty="0">
                <a:solidFill>
                  <a:srgbClr val="EE532A"/>
                </a:solidFill>
                <a:uFill>
                  <a:solidFill>
                    <a:srgbClr val="EE532A"/>
                  </a:solidFill>
                </a:uFill>
                <a:latin typeface="Verdana"/>
                <a:cs typeface="Verdana"/>
              </a:rPr>
              <a:t>Mantenimiento</a:t>
            </a:r>
            <a:endParaRPr sz="2050" dirty="0">
              <a:latin typeface="Verdana"/>
              <a:cs typeface="Verdana"/>
            </a:endParaRPr>
          </a:p>
          <a:p>
            <a:pPr>
              <a:lnSpc>
                <a:spcPct val="100000"/>
              </a:lnSpc>
              <a:spcBef>
                <a:spcPts val="35"/>
              </a:spcBef>
            </a:pPr>
            <a:endParaRPr sz="2800" dirty="0">
              <a:latin typeface="Verdana"/>
              <a:cs typeface="Verdana"/>
            </a:endParaRPr>
          </a:p>
          <a:p>
            <a:pPr marL="12700">
              <a:lnSpc>
                <a:spcPct val="100000"/>
              </a:lnSpc>
            </a:pPr>
            <a:r>
              <a:rPr sz="1800" spc="-5" dirty="0">
                <a:latin typeface="Arial MT"/>
                <a:cs typeface="Arial MT"/>
              </a:rPr>
              <a:t>Para</a:t>
            </a:r>
            <a:r>
              <a:rPr sz="1800" spc="15" dirty="0">
                <a:latin typeface="Arial MT"/>
                <a:cs typeface="Arial MT"/>
              </a:rPr>
              <a:t> </a:t>
            </a:r>
            <a:r>
              <a:rPr sz="1800" spc="-5" dirty="0">
                <a:latin typeface="Arial MT"/>
                <a:cs typeface="Arial MT"/>
              </a:rPr>
              <a:t>explicar</a:t>
            </a:r>
            <a:r>
              <a:rPr sz="1800" spc="15" dirty="0">
                <a:latin typeface="Arial MT"/>
                <a:cs typeface="Arial MT"/>
              </a:rPr>
              <a:t> </a:t>
            </a:r>
            <a:r>
              <a:rPr sz="1800" dirty="0">
                <a:latin typeface="Arial MT"/>
                <a:cs typeface="Arial MT"/>
              </a:rPr>
              <a:t>estos</a:t>
            </a:r>
            <a:r>
              <a:rPr sz="1800" spc="5" dirty="0">
                <a:latin typeface="Arial MT"/>
                <a:cs typeface="Arial MT"/>
              </a:rPr>
              <a:t> </a:t>
            </a:r>
            <a:r>
              <a:rPr sz="1800" spc="-5" dirty="0">
                <a:latin typeface="Arial MT"/>
                <a:cs typeface="Arial MT"/>
              </a:rPr>
              <a:t>conceptos</a:t>
            </a:r>
            <a:r>
              <a:rPr sz="1800" spc="15" dirty="0">
                <a:latin typeface="Arial MT"/>
                <a:cs typeface="Arial MT"/>
              </a:rPr>
              <a:t> </a:t>
            </a:r>
            <a:r>
              <a:rPr sz="1800" dirty="0">
                <a:latin typeface="Arial MT"/>
                <a:cs typeface="Arial MT"/>
              </a:rPr>
              <a:t>recurrimos</a:t>
            </a:r>
            <a:r>
              <a:rPr sz="1800" spc="-5" dirty="0">
                <a:latin typeface="Arial MT"/>
                <a:cs typeface="Arial MT"/>
              </a:rPr>
              <a:t> a</a:t>
            </a:r>
            <a:r>
              <a:rPr sz="1800" spc="15" dirty="0">
                <a:latin typeface="Arial MT"/>
                <a:cs typeface="Arial MT"/>
              </a:rPr>
              <a:t> </a:t>
            </a:r>
            <a:r>
              <a:rPr sz="1800" spc="-5" dirty="0">
                <a:latin typeface="Arial MT"/>
                <a:cs typeface="Arial MT"/>
              </a:rPr>
              <a:t>los</a:t>
            </a:r>
            <a:r>
              <a:rPr sz="1800" spc="15" dirty="0">
                <a:latin typeface="Arial MT"/>
                <a:cs typeface="Arial MT"/>
              </a:rPr>
              <a:t> </a:t>
            </a:r>
            <a:r>
              <a:rPr sz="1800" spc="-5" dirty="0">
                <a:latin typeface="Arial MT"/>
                <a:cs typeface="Arial MT"/>
              </a:rPr>
              <a:t>siguientes</a:t>
            </a:r>
            <a:r>
              <a:rPr sz="1800" spc="15" dirty="0">
                <a:latin typeface="Arial MT"/>
                <a:cs typeface="Arial MT"/>
              </a:rPr>
              <a:t> </a:t>
            </a:r>
            <a:r>
              <a:rPr sz="1800" spc="-5" dirty="0">
                <a:latin typeface="Arial MT"/>
                <a:cs typeface="Arial MT"/>
              </a:rPr>
              <a:t>conceptos</a:t>
            </a:r>
            <a:r>
              <a:rPr sz="1800" spc="20" dirty="0">
                <a:latin typeface="Arial MT"/>
                <a:cs typeface="Arial MT"/>
              </a:rPr>
              <a:t> </a:t>
            </a:r>
            <a:r>
              <a:rPr sz="1800" spc="-5" dirty="0">
                <a:latin typeface="Arial MT"/>
                <a:cs typeface="Arial MT"/>
              </a:rPr>
              <a:t>auxiliares:</a:t>
            </a:r>
            <a:endParaRPr sz="1800" dirty="0">
              <a:latin typeface="Arial MT"/>
              <a:cs typeface="Arial MT"/>
            </a:endParaRPr>
          </a:p>
        </p:txBody>
      </p:sp>
      <p:grpSp>
        <p:nvGrpSpPr>
          <p:cNvPr id="4" name="object 4"/>
          <p:cNvGrpSpPr/>
          <p:nvPr/>
        </p:nvGrpSpPr>
        <p:grpSpPr>
          <a:xfrm>
            <a:off x="4955540" y="2054860"/>
            <a:ext cx="3749040" cy="1536700"/>
            <a:chOff x="4955540" y="2054860"/>
            <a:chExt cx="3749040" cy="1536700"/>
          </a:xfrm>
        </p:grpSpPr>
        <p:sp>
          <p:nvSpPr>
            <p:cNvPr id="5" name="object 5"/>
            <p:cNvSpPr/>
            <p:nvPr/>
          </p:nvSpPr>
          <p:spPr>
            <a:xfrm>
              <a:off x="4961890" y="2061210"/>
              <a:ext cx="3736340" cy="1524000"/>
            </a:xfrm>
            <a:custGeom>
              <a:avLst/>
              <a:gdLst/>
              <a:ahLst/>
              <a:cxnLst/>
              <a:rect l="l" t="t" r="r" b="b"/>
              <a:pathLst>
                <a:path w="3736340" h="1524000">
                  <a:moveTo>
                    <a:pt x="2974340" y="0"/>
                  </a:moveTo>
                  <a:lnTo>
                    <a:pt x="2974340" y="190500"/>
                  </a:lnTo>
                  <a:lnTo>
                    <a:pt x="0" y="190500"/>
                  </a:lnTo>
                  <a:lnTo>
                    <a:pt x="0" y="1333500"/>
                  </a:lnTo>
                  <a:lnTo>
                    <a:pt x="2974340" y="1333500"/>
                  </a:lnTo>
                  <a:lnTo>
                    <a:pt x="2974340" y="1524000"/>
                  </a:lnTo>
                  <a:lnTo>
                    <a:pt x="3736340" y="762000"/>
                  </a:lnTo>
                  <a:lnTo>
                    <a:pt x="2974340" y="0"/>
                  </a:lnTo>
                  <a:close/>
                </a:path>
              </a:pathLst>
            </a:custGeom>
            <a:solidFill>
              <a:srgbClr val="D2DEEE">
                <a:alpha val="90194"/>
              </a:srgbClr>
            </a:solidFill>
          </p:spPr>
          <p:txBody>
            <a:bodyPr wrap="square" lIns="0" tIns="0" rIns="0" bIns="0" rtlCol="0"/>
            <a:lstStyle/>
            <a:p>
              <a:endParaRPr/>
            </a:p>
          </p:txBody>
        </p:sp>
        <p:sp>
          <p:nvSpPr>
            <p:cNvPr id="6" name="object 6"/>
            <p:cNvSpPr/>
            <p:nvPr/>
          </p:nvSpPr>
          <p:spPr>
            <a:xfrm>
              <a:off x="4961890" y="2061210"/>
              <a:ext cx="3736340" cy="1524000"/>
            </a:xfrm>
            <a:custGeom>
              <a:avLst/>
              <a:gdLst/>
              <a:ahLst/>
              <a:cxnLst/>
              <a:rect l="l" t="t" r="r" b="b"/>
              <a:pathLst>
                <a:path w="3736340" h="1524000">
                  <a:moveTo>
                    <a:pt x="0" y="190500"/>
                  </a:moveTo>
                  <a:lnTo>
                    <a:pt x="2974340" y="190500"/>
                  </a:lnTo>
                  <a:lnTo>
                    <a:pt x="2974340" y="0"/>
                  </a:lnTo>
                  <a:lnTo>
                    <a:pt x="3736340" y="762000"/>
                  </a:lnTo>
                  <a:lnTo>
                    <a:pt x="2974340" y="1524000"/>
                  </a:lnTo>
                  <a:lnTo>
                    <a:pt x="2974340" y="1333500"/>
                  </a:lnTo>
                  <a:lnTo>
                    <a:pt x="0" y="1333500"/>
                  </a:lnTo>
                  <a:lnTo>
                    <a:pt x="0" y="190500"/>
                  </a:lnTo>
                  <a:close/>
                </a:path>
              </a:pathLst>
            </a:custGeom>
            <a:ln w="12700">
              <a:solidFill>
                <a:srgbClr val="D2DEEE"/>
              </a:solidFill>
            </a:ln>
          </p:spPr>
          <p:txBody>
            <a:bodyPr wrap="square" lIns="0" tIns="0" rIns="0" bIns="0" rtlCol="0"/>
            <a:lstStyle/>
            <a:p>
              <a:endParaRPr/>
            </a:p>
          </p:txBody>
        </p:sp>
      </p:grpSp>
      <p:sp>
        <p:nvSpPr>
          <p:cNvPr id="7" name="object 7"/>
          <p:cNvSpPr txBox="1"/>
          <p:nvPr/>
        </p:nvSpPr>
        <p:spPr>
          <a:xfrm>
            <a:off x="4959984" y="2212975"/>
            <a:ext cx="3025140" cy="1163955"/>
          </a:xfrm>
          <a:prstGeom prst="rect">
            <a:avLst/>
          </a:prstGeom>
        </p:spPr>
        <p:txBody>
          <a:bodyPr vert="horz" wrap="square" lIns="0" tIns="33019" rIns="0" bIns="0" rtlCol="0">
            <a:spAutoFit/>
          </a:bodyPr>
          <a:lstStyle/>
          <a:p>
            <a:pPr marL="184785" marR="5080" indent="-172720">
              <a:lnSpc>
                <a:spcPct val="91700"/>
              </a:lnSpc>
              <a:spcBef>
                <a:spcPts val="259"/>
              </a:spcBef>
              <a:buChar char="•"/>
              <a:tabLst>
                <a:tab pos="185420" algn="l"/>
              </a:tabLst>
            </a:pPr>
            <a:r>
              <a:rPr sz="1600" spc="-15" dirty="0">
                <a:latin typeface="Calibri"/>
                <a:cs typeface="Calibri"/>
              </a:rPr>
              <a:t>Estado</a:t>
            </a:r>
            <a:r>
              <a:rPr sz="1600" spc="5" dirty="0">
                <a:latin typeface="Calibri"/>
                <a:cs typeface="Calibri"/>
              </a:rPr>
              <a:t> </a:t>
            </a:r>
            <a:r>
              <a:rPr sz="1600" dirty="0">
                <a:latin typeface="Calibri"/>
                <a:cs typeface="Calibri"/>
              </a:rPr>
              <a:t>en</a:t>
            </a:r>
            <a:r>
              <a:rPr sz="1600" spc="-5" dirty="0">
                <a:latin typeface="Calibri"/>
                <a:cs typeface="Calibri"/>
              </a:rPr>
              <a:t> que </a:t>
            </a:r>
            <a:r>
              <a:rPr sz="1600" spc="-10" dirty="0">
                <a:latin typeface="Calibri"/>
                <a:cs typeface="Calibri"/>
              </a:rPr>
              <a:t>realmente</a:t>
            </a:r>
            <a:r>
              <a:rPr sz="1600" spc="-5" dirty="0">
                <a:latin typeface="Calibri"/>
                <a:cs typeface="Calibri"/>
              </a:rPr>
              <a:t> se </a:t>
            </a:r>
            <a:r>
              <a:rPr sz="1600" dirty="0">
                <a:latin typeface="Calibri"/>
                <a:cs typeface="Calibri"/>
              </a:rPr>
              <a:t> </a:t>
            </a:r>
            <a:r>
              <a:rPr sz="1600" spc="-10" dirty="0">
                <a:latin typeface="Calibri"/>
                <a:cs typeface="Calibri"/>
              </a:rPr>
              <a:t>encuentran, </a:t>
            </a:r>
            <a:r>
              <a:rPr sz="1600" dirty="0">
                <a:latin typeface="Calibri"/>
                <a:cs typeface="Calibri"/>
              </a:rPr>
              <a:t>en </a:t>
            </a:r>
            <a:r>
              <a:rPr sz="1600" spc="-5" dirty="0">
                <a:latin typeface="Calibri"/>
                <a:cs typeface="Calibri"/>
              </a:rPr>
              <a:t>un </a:t>
            </a:r>
            <a:r>
              <a:rPr sz="1600" spc="-10" dirty="0">
                <a:latin typeface="Calibri"/>
                <a:cs typeface="Calibri"/>
              </a:rPr>
              <a:t>momento </a:t>
            </a:r>
            <a:r>
              <a:rPr sz="1600" spc="-5" dirty="0">
                <a:latin typeface="Calibri"/>
                <a:cs typeface="Calibri"/>
              </a:rPr>
              <a:t> </a:t>
            </a:r>
            <a:r>
              <a:rPr sz="1600" spc="-10" dirty="0">
                <a:latin typeface="Calibri"/>
                <a:cs typeface="Calibri"/>
              </a:rPr>
              <a:t>determinado,</a:t>
            </a:r>
            <a:r>
              <a:rPr sz="1600" spc="-35" dirty="0">
                <a:latin typeface="Calibri"/>
                <a:cs typeface="Calibri"/>
              </a:rPr>
              <a:t> </a:t>
            </a:r>
            <a:r>
              <a:rPr sz="1600" spc="-10" dirty="0">
                <a:latin typeface="Calibri"/>
                <a:cs typeface="Calibri"/>
              </a:rPr>
              <a:t>las</a:t>
            </a:r>
            <a:r>
              <a:rPr sz="1600" spc="25" dirty="0">
                <a:latin typeface="Calibri"/>
                <a:cs typeface="Calibri"/>
              </a:rPr>
              <a:t> </a:t>
            </a:r>
            <a:r>
              <a:rPr sz="1600" spc="-10" dirty="0">
                <a:latin typeface="Calibri"/>
                <a:cs typeface="Calibri"/>
              </a:rPr>
              <a:t>instalaciones,</a:t>
            </a:r>
            <a:r>
              <a:rPr sz="1600" spc="25" dirty="0">
                <a:latin typeface="Calibri"/>
                <a:cs typeface="Calibri"/>
              </a:rPr>
              <a:t> </a:t>
            </a:r>
            <a:r>
              <a:rPr sz="1600" spc="-10" dirty="0">
                <a:latin typeface="Calibri"/>
                <a:cs typeface="Calibri"/>
              </a:rPr>
              <a:t>los </a:t>
            </a:r>
            <a:r>
              <a:rPr sz="1600" spc="-345" dirty="0">
                <a:latin typeface="Calibri"/>
                <a:cs typeface="Calibri"/>
              </a:rPr>
              <a:t> </a:t>
            </a:r>
            <a:r>
              <a:rPr sz="1600" spc="-5" dirty="0">
                <a:latin typeface="Calibri"/>
                <a:cs typeface="Calibri"/>
              </a:rPr>
              <a:t>equipos de </a:t>
            </a:r>
            <a:r>
              <a:rPr sz="1600" spc="-10" dirty="0">
                <a:latin typeface="Calibri"/>
                <a:cs typeface="Calibri"/>
              </a:rPr>
              <a:t>producción </a:t>
            </a:r>
            <a:r>
              <a:rPr sz="1600" dirty="0">
                <a:latin typeface="Calibri"/>
                <a:cs typeface="Calibri"/>
              </a:rPr>
              <a:t>y </a:t>
            </a:r>
            <a:r>
              <a:rPr sz="1600" spc="-5" dirty="0">
                <a:latin typeface="Calibri"/>
                <a:cs typeface="Calibri"/>
              </a:rPr>
              <a:t>demás </a:t>
            </a:r>
            <a:r>
              <a:rPr sz="1600" dirty="0">
                <a:latin typeface="Calibri"/>
                <a:cs typeface="Calibri"/>
              </a:rPr>
              <a:t> </a:t>
            </a:r>
            <a:r>
              <a:rPr sz="1600" spc="-10" dirty="0">
                <a:latin typeface="Calibri"/>
                <a:cs typeface="Calibri"/>
              </a:rPr>
              <a:t>instrumentos técnicos</a:t>
            </a:r>
            <a:r>
              <a:rPr sz="1600" spc="-5" dirty="0">
                <a:latin typeface="Calibri"/>
                <a:cs typeface="Calibri"/>
              </a:rPr>
              <a:t> de</a:t>
            </a:r>
            <a:r>
              <a:rPr sz="1600" spc="-15" dirty="0">
                <a:latin typeface="Calibri"/>
                <a:cs typeface="Calibri"/>
              </a:rPr>
              <a:t> </a:t>
            </a:r>
            <a:r>
              <a:rPr sz="1600" spc="-10" dirty="0">
                <a:latin typeface="Calibri"/>
                <a:cs typeface="Calibri"/>
              </a:rPr>
              <a:t>trabajo.</a:t>
            </a:r>
            <a:endParaRPr sz="1600">
              <a:latin typeface="Calibri"/>
              <a:cs typeface="Calibri"/>
            </a:endParaRPr>
          </a:p>
        </p:txBody>
      </p:sp>
      <p:grpSp>
        <p:nvGrpSpPr>
          <p:cNvPr id="8" name="object 8"/>
          <p:cNvGrpSpPr/>
          <p:nvPr/>
        </p:nvGrpSpPr>
        <p:grpSpPr>
          <a:xfrm>
            <a:off x="2466339" y="2054860"/>
            <a:ext cx="2501900" cy="1536700"/>
            <a:chOff x="2466339" y="2054860"/>
            <a:chExt cx="2501900" cy="1536700"/>
          </a:xfrm>
        </p:grpSpPr>
        <p:sp>
          <p:nvSpPr>
            <p:cNvPr id="9" name="object 9"/>
            <p:cNvSpPr/>
            <p:nvPr/>
          </p:nvSpPr>
          <p:spPr>
            <a:xfrm>
              <a:off x="2472689" y="2061210"/>
              <a:ext cx="2489200" cy="1524000"/>
            </a:xfrm>
            <a:custGeom>
              <a:avLst/>
              <a:gdLst/>
              <a:ahLst/>
              <a:cxnLst/>
              <a:rect l="l" t="t" r="r" b="b"/>
              <a:pathLst>
                <a:path w="2489200" h="1524000">
                  <a:moveTo>
                    <a:pt x="2235200" y="0"/>
                  </a:moveTo>
                  <a:lnTo>
                    <a:pt x="254000" y="0"/>
                  </a:lnTo>
                  <a:lnTo>
                    <a:pt x="208328" y="4090"/>
                  </a:lnTo>
                  <a:lnTo>
                    <a:pt x="165349" y="15884"/>
                  </a:lnTo>
                  <a:lnTo>
                    <a:pt x="125777" y="34666"/>
                  </a:lnTo>
                  <a:lnTo>
                    <a:pt x="90328" y="59719"/>
                  </a:lnTo>
                  <a:lnTo>
                    <a:pt x="59719" y="90328"/>
                  </a:lnTo>
                  <a:lnTo>
                    <a:pt x="34666" y="125777"/>
                  </a:lnTo>
                  <a:lnTo>
                    <a:pt x="15884" y="165349"/>
                  </a:lnTo>
                  <a:lnTo>
                    <a:pt x="4090" y="208328"/>
                  </a:lnTo>
                  <a:lnTo>
                    <a:pt x="0" y="254000"/>
                  </a:lnTo>
                  <a:lnTo>
                    <a:pt x="0" y="1270000"/>
                  </a:lnTo>
                  <a:lnTo>
                    <a:pt x="4090" y="1315671"/>
                  </a:lnTo>
                  <a:lnTo>
                    <a:pt x="15884" y="1358650"/>
                  </a:lnTo>
                  <a:lnTo>
                    <a:pt x="34666" y="1398222"/>
                  </a:lnTo>
                  <a:lnTo>
                    <a:pt x="59719" y="1433671"/>
                  </a:lnTo>
                  <a:lnTo>
                    <a:pt x="90328" y="1464280"/>
                  </a:lnTo>
                  <a:lnTo>
                    <a:pt x="125777" y="1489333"/>
                  </a:lnTo>
                  <a:lnTo>
                    <a:pt x="165349" y="1508115"/>
                  </a:lnTo>
                  <a:lnTo>
                    <a:pt x="208328" y="1519909"/>
                  </a:lnTo>
                  <a:lnTo>
                    <a:pt x="254000" y="1524000"/>
                  </a:lnTo>
                  <a:lnTo>
                    <a:pt x="2235200" y="1524000"/>
                  </a:lnTo>
                  <a:lnTo>
                    <a:pt x="2280871" y="1519909"/>
                  </a:lnTo>
                  <a:lnTo>
                    <a:pt x="2323850" y="1508115"/>
                  </a:lnTo>
                  <a:lnTo>
                    <a:pt x="2363422" y="1489333"/>
                  </a:lnTo>
                  <a:lnTo>
                    <a:pt x="2398871" y="1464280"/>
                  </a:lnTo>
                  <a:lnTo>
                    <a:pt x="2429480" y="1433671"/>
                  </a:lnTo>
                  <a:lnTo>
                    <a:pt x="2454533" y="1398222"/>
                  </a:lnTo>
                  <a:lnTo>
                    <a:pt x="2473315" y="1358650"/>
                  </a:lnTo>
                  <a:lnTo>
                    <a:pt x="2485109" y="1315671"/>
                  </a:lnTo>
                  <a:lnTo>
                    <a:pt x="2489200" y="1270000"/>
                  </a:lnTo>
                  <a:lnTo>
                    <a:pt x="2489200" y="254000"/>
                  </a:lnTo>
                  <a:lnTo>
                    <a:pt x="2485109" y="208328"/>
                  </a:lnTo>
                  <a:lnTo>
                    <a:pt x="2473315" y="165349"/>
                  </a:lnTo>
                  <a:lnTo>
                    <a:pt x="2454533" y="125777"/>
                  </a:lnTo>
                  <a:lnTo>
                    <a:pt x="2429480" y="90328"/>
                  </a:lnTo>
                  <a:lnTo>
                    <a:pt x="2398871" y="59719"/>
                  </a:lnTo>
                  <a:lnTo>
                    <a:pt x="2363422" y="34666"/>
                  </a:lnTo>
                  <a:lnTo>
                    <a:pt x="2323850" y="15884"/>
                  </a:lnTo>
                  <a:lnTo>
                    <a:pt x="2280871" y="4090"/>
                  </a:lnTo>
                  <a:lnTo>
                    <a:pt x="2235200" y="0"/>
                  </a:lnTo>
                  <a:close/>
                </a:path>
              </a:pathLst>
            </a:custGeom>
            <a:solidFill>
              <a:srgbClr val="5B9BD4"/>
            </a:solidFill>
          </p:spPr>
          <p:txBody>
            <a:bodyPr wrap="square" lIns="0" tIns="0" rIns="0" bIns="0" rtlCol="0"/>
            <a:lstStyle/>
            <a:p>
              <a:endParaRPr/>
            </a:p>
          </p:txBody>
        </p:sp>
        <p:sp>
          <p:nvSpPr>
            <p:cNvPr id="10" name="object 10"/>
            <p:cNvSpPr/>
            <p:nvPr/>
          </p:nvSpPr>
          <p:spPr>
            <a:xfrm>
              <a:off x="2472689" y="2061210"/>
              <a:ext cx="2489200" cy="1524000"/>
            </a:xfrm>
            <a:custGeom>
              <a:avLst/>
              <a:gdLst/>
              <a:ahLst/>
              <a:cxnLst/>
              <a:rect l="l" t="t" r="r" b="b"/>
              <a:pathLst>
                <a:path w="2489200" h="1524000">
                  <a:moveTo>
                    <a:pt x="0" y="254000"/>
                  </a:moveTo>
                  <a:lnTo>
                    <a:pt x="4090" y="208328"/>
                  </a:lnTo>
                  <a:lnTo>
                    <a:pt x="15884" y="165349"/>
                  </a:lnTo>
                  <a:lnTo>
                    <a:pt x="34666" y="125777"/>
                  </a:lnTo>
                  <a:lnTo>
                    <a:pt x="59719" y="90328"/>
                  </a:lnTo>
                  <a:lnTo>
                    <a:pt x="90328" y="59719"/>
                  </a:lnTo>
                  <a:lnTo>
                    <a:pt x="125777" y="34666"/>
                  </a:lnTo>
                  <a:lnTo>
                    <a:pt x="165349" y="15884"/>
                  </a:lnTo>
                  <a:lnTo>
                    <a:pt x="208328" y="4090"/>
                  </a:lnTo>
                  <a:lnTo>
                    <a:pt x="254000" y="0"/>
                  </a:lnTo>
                  <a:lnTo>
                    <a:pt x="2235200" y="0"/>
                  </a:lnTo>
                  <a:lnTo>
                    <a:pt x="2280871" y="4090"/>
                  </a:lnTo>
                  <a:lnTo>
                    <a:pt x="2323850" y="15884"/>
                  </a:lnTo>
                  <a:lnTo>
                    <a:pt x="2363422" y="34666"/>
                  </a:lnTo>
                  <a:lnTo>
                    <a:pt x="2398871" y="59719"/>
                  </a:lnTo>
                  <a:lnTo>
                    <a:pt x="2429480" y="90328"/>
                  </a:lnTo>
                  <a:lnTo>
                    <a:pt x="2454533" y="125777"/>
                  </a:lnTo>
                  <a:lnTo>
                    <a:pt x="2473315" y="165349"/>
                  </a:lnTo>
                  <a:lnTo>
                    <a:pt x="2485109" y="208328"/>
                  </a:lnTo>
                  <a:lnTo>
                    <a:pt x="2489200" y="254000"/>
                  </a:lnTo>
                  <a:lnTo>
                    <a:pt x="2489200" y="1270000"/>
                  </a:lnTo>
                  <a:lnTo>
                    <a:pt x="2485109" y="1315671"/>
                  </a:lnTo>
                  <a:lnTo>
                    <a:pt x="2473315" y="1358650"/>
                  </a:lnTo>
                  <a:lnTo>
                    <a:pt x="2454533" y="1398222"/>
                  </a:lnTo>
                  <a:lnTo>
                    <a:pt x="2429480" y="1433671"/>
                  </a:lnTo>
                  <a:lnTo>
                    <a:pt x="2398871" y="1464280"/>
                  </a:lnTo>
                  <a:lnTo>
                    <a:pt x="2363422" y="1489333"/>
                  </a:lnTo>
                  <a:lnTo>
                    <a:pt x="2323850" y="1508115"/>
                  </a:lnTo>
                  <a:lnTo>
                    <a:pt x="2280871" y="1519909"/>
                  </a:lnTo>
                  <a:lnTo>
                    <a:pt x="2235200" y="1524000"/>
                  </a:lnTo>
                  <a:lnTo>
                    <a:pt x="254000" y="1524000"/>
                  </a:lnTo>
                  <a:lnTo>
                    <a:pt x="208328" y="1519909"/>
                  </a:lnTo>
                  <a:lnTo>
                    <a:pt x="165349" y="1508115"/>
                  </a:lnTo>
                  <a:lnTo>
                    <a:pt x="125777" y="1489333"/>
                  </a:lnTo>
                  <a:lnTo>
                    <a:pt x="90328" y="1464280"/>
                  </a:lnTo>
                  <a:lnTo>
                    <a:pt x="59719" y="1433671"/>
                  </a:lnTo>
                  <a:lnTo>
                    <a:pt x="34666" y="1398222"/>
                  </a:lnTo>
                  <a:lnTo>
                    <a:pt x="15884" y="1358650"/>
                  </a:lnTo>
                  <a:lnTo>
                    <a:pt x="4090" y="1315671"/>
                  </a:lnTo>
                  <a:lnTo>
                    <a:pt x="0" y="1270000"/>
                  </a:lnTo>
                  <a:lnTo>
                    <a:pt x="0" y="254000"/>
                  </a:lnTo>
                  <a:close/>
                </a:path>
              </a:pathLst>
            </a:custGeom>
            <a:ln w="12700">
              <a:solidFill>
                <a:srgbClr val="FFFFFF"/>
              </a:solidFill>
            </a:ln>
          </p:spPr>
          <p:txBody>
            <a:bodyPr wrap="square" lIns="0" tIns="0" rIns="0" bIns="0" rtlCol="0"/>
            <a:lstStyle/>
            <a:p>
              <a:endParaRPr/>
            </a:p>
          </p:txBody>
        </p:sp>
      </p:grpSp>
      <p:sp>
        <p:nvSpPr>
          <p:cNvPr id="11" name="object 11"/>
          <p:cNvSpPr txBox="1"/>
          <p:nvPr/>
        </p:nvSpPr>
        <p:spPr>
          <a:xfrm>
            <a:off x="2676144" y="2479992"/>
            <a:ext cx="2082164" cy="574675"/>
          </a:xfrm>
          <a:prstGeom prst="rect">
            <a:avLst/>
          </a:prstGeom>
        </p:spPr>
        <p:txBody>
          <a:bodyPr vert="horz" wrap="square" lIns="0" tIns="12700" rIns="0" bIns="0" rtlCol="0">
            <a:spAutoFit/>
          </a:bodyPr>
          <a:lstStyle/>
          <a:p>
            <a:pPr marL="12700">
              <a:lnSpc>
                <a:spcPct val="100000"/>
              </a:lnSpc>
              <a:spcBef>
                <a:spcPts val="100"/>
              </a:spcBef>
            </a:pPr>
            <a:r>
              <a:rPr sz="3600" spc="-20" dirty="0">
                <a:solidFill>
                  <a:srgbClr val="FFFFFF"/>
                </a:solidFill>
                <a:latin typeface="Calibri"/>
                <a:cs typeface="Calibri"/>
              </a:rPr>
              <a:t>Estado</a:t>
            </a:r>
            <a:r>
              <a:rPr sz="3600" spc="-55" dirty="0">
                <a:solidFill>
                  <a:srgbClr val="FFFFFF"/>
                </a:solidFill>
                <a:latin typeface="Calibri"/>
                <a:cs typeface="Calibri"/>
              </a:rPr>
              <a:t> </a:t>
            </a:r>
            <a:r>
              <a:rPr sz="3600" spc="-10" dirty="0">
                <a:solidFill>
                  <a:srgbClr val="FFFFFF"/>
                </a:solidFill>
                <a:latin typeface="Calibri"/>
                <a:cs typeface="Calibri"/>
              </a:rPr>
              <a:t>real</a:t>
            </a:r>
            <a:endParaRPr sz="3600">
              <a:latin typeface="Calibri"/>
              <a:cs typeface="Calibri"/>
            </a:endParaRPr>
          </a:p>
        </p:txBody>
      </p:sp>
      <p:grpSp>
        <p:nvGrpSpPr>
          <p:cNvPr id="12" name="object 12"/>
          <p:cNvGrpSpPr/>
          <p:nvPr/>
        </p:nvGrpSpPr>
        <p:grpSpPr>
          <a:xfrm>
            <a:off x="4955540" y="3731259"/>
            <a:ext cx="3749040" cy="1536700"/>
            <a:chOff x="4955540" y="3731259"/>
            <a:chExt cx="3749040" cy="1536700"/>
          </a:xfrm>
        </p:grpSpPr>
        <p:sp>
          <p:nvSpPr>
            <p:cNvPr id="13" name="object 13"/>
            <p:cNvSpPr/>
            <p:nvPr/>
          </p:nvSpPr>
          <p:spPr>
            <a:xfrm>
              <a:off x="4961890" y="3737609"/>
              <a:ext cx="3736340" cy="1524000"/>
            </a:xfrm>
            <a:custGeom>
              <a:avLst/>
              <a:gdLst/>
              <a:ahLst/>
              <a:cxnLst/>
              <a:rect l="l" t="t" r="r" b="b"/>
              <a:pathLst>
                <a:path w="3736340" h="1524000">
                  <a:moveTo>
                    <a:pt x="2974340" y="0"/>
                  </a:moveTo>
                  <a:lnTo>
                    <a:pt x="2974340" y="190500"/>
                  </a:lnTo>
                  <a:lnTo>
                    <a:pt x="0" y="190500"/>
                  </a:lnTo>
                  <a:lnTo>
                    <a:pt x="0" y="1333500"/>
                  </a:lnTo>
                  <a:lnTo>
                    <a:pt x="2974340" y="1333500"/>
                  </a:lnTo>
                  <a:lnTo>
                    <a:pt x="2974340" y="1523999"/>
                  </a:lnTo>
                  <a:lnTo>
                    <a:pt x="3736340" y="762000"/>
                  </a:lnTo>
                  <a:lnTo>
                    <a:pt x="2974340" y="0"/>
                  </a:lnTo>
                  <a:close/>
                </a:path>
              </a:pathLst>
            </a:custGeom>
            <a:solidFill>
              <a:srgbClr val="D2DEEE">
                <a:alpha val="90194"/>
              </a:srgbClr>
            </a:solidFill>
          </p:spPr>
          <p:txBody>
            <a:bodyPr wrap="square" lIns="0" tIns="0" rIns="0" bIns="0" rtlCol="0"/>
            <a:lstStyle/>
            <a:p>
              <a:endParaRPr/>
            </a:p>
          </p:txBody>
        </p:sp>
        <p:sp>
          <p:nvSpPr>
            <p:cNvPr id="14" name="object 14"/>
            <p:cNvSpPr/>
            <p:nvPr/>
          </p:nvSpPr>
          <p:spPr>
            <a:xfrm>
              <a:off x="4961890" y="3737609"/>
              <a:ext cx="3736340" cy="1524000"/>
            </a:xfrm>
            <a:custGeom>
              <a:avLst/>
              <a:gdLst/>
              <a:ahLst/>
              <a:cxnLst/>
              <a:rect l="l" t="t" r="r" b="b"/>
              <a:pathLst>
                <a:path w="3736340" h="1524000">
                  <a:moveTo>
                    <a:pt x="0" y="190500"/>
                  </a:moveTo>
                  <a:lnTo>
                    <a:pt x="2974340" y="190500"/>
                  </a:lnTo>
                  <a:lnTo>
                    <a:pt x="2974340" y="0"/>
                  </a:lnTo>
                  <a:lnTo>
                    <a:pt x="3736340" y="762000"/>
                  </a:lnTo>
                  <a:lnTo>
                    <a:pt x="2974340" y="1523999"/>
                  </a:lnTo>
                  <a:lnTo>
                    <a:pt x="2974340" y="1333500"/>
                  </a:lnTo>
                  <a:lnTo>
                    <a:pt x="0" y="1333500"/>
                  </a:lnTo>
                  <a:lnTo>
                    <a:pt x="0" y="190500"/>
                  </a:lnTo>
                  <a:close/>
                </a:path>
              </a:pathLst>
            </a:custGeom>
            <a:ln w="12699">
              <a:solidFill>
                <a:srgbClr val="D2DEEE"/>
              </a:solidFill>
            </a:ln>
          </p:spPr>
          <p:txBody>
            <a:bodyPr wrap="square" lIns="0" tIns="0" rIns="0" bIns="0" rtlCol="0"/>
            <a:lstStyle/>
            <a:p>
              <a:endParaRPr/>
            </a:p>
          </p:txBody>
        </p:sp>
      </p:grpSp>
      <p:sp>
        <p:nvSpPr>
          <p:cNvPr id="15" name="object 15"/>
          <p:cNvSpPr txBox="1"/>
          <p:nvPr/>
        </p:nvSpPr>
        <p:spPr>
          <a:xfrm>
            <a:off x="4959984" y="3890264"/>
            <a:ext cx="2920365" cy="940435"/>
          </a:xfrm>
          <a:prstGeom prst="rect">
            <a:avLst/>
          </a:prstGeom>
        </p:spPr>
        <p:txBody>
          <a:bodyPr vert="horz" wrap="square" lIns="0" tIns="33019" rIns="0" bIns="0" rtlCol="0">
            <a:spAutoFit/>
          </a:bodyPr>
          <a:lstStyle/>
          <a:p>
            <a:pPr marL="184785" marR="5080" indent="-172720">
              <a:lnSpc>
                <a:spcPct val="91700"/>
              </a:lnSpc>
              <a:spcBef>
                <a:spcPts val="259"/>
              </a:spcBef>
              <a:buChar char="•"/>
              <a:tabLst>
                <a:tab pos="185420" algn="l"/>
              </a:tabLst>
            </a:pPr>
            <a:r>
              <a:rPr sz="1600" spc="-15" dirty="0">
                <a:latin typeface="Calibri"/>
                <a:cs typeface="Calibri"/>
              </a:rPr>
              <a:t>Estado</a:t>
            </a:r>
            <a:r>
              <a:rPr sz="1600" spc="5" dirty="0">
                <a:latin typeface="Calibri"/>
                <a:cs typeface="Calibri"/>
              </a:rPr>
              <a:t> </a:t>
            </a:r>
            <a:r>
              <a:rPr sz="1600" dirty="0">
                <a:latin typeface="Calibri"/>
                <a:cs typeface="Calibri"/>
              </a:rPr>
              <a:t>en</a:t>
            </a:r>
            <a:r>
              <a:rPr sz="1600" spc="-5" dirty="0">
                <a:latin typeface="Calibri"/>
                <a:cs typeface="Calibri"/>
              </a:rPr>
              <a:t> que, según se ha </a:t>
            </a:r>
            <a:r>
              <a:rPr sz="1600" dirty="0">
                <a:latin typeface="Calibri"/>
                <a:cs typeface="Calibri"/>
              </a:rPr>
              <a:t> </a:t>
            </a:r>
            <a:r>
              <a:rPr sz="1600" spc="-10" dirty="0">
                <a:latin typeface="Calibri"/>
                <a:cs typeface="Calibri"/>
              </a:rPr>
              <a:t>establecido </a:t>
            </a:r>
            <a:r>
              <a:rPr sz="1600" dirty="0">
                <a:latin typeface="Calibri"/>
                <a:cs typeface="Calibri"/>
              </a:rPr>
              <a:t>y </a:t>
            </a:r>
            <a:r>
              <a:rPr sz="1600" spc="-10" dirty="0">
                <a:latin typeface="Calibri"/>
                <a:cs typeface="Calibri"/>
              </a:rPr>
              <a:t>exigido, </a:t>
            </a:r>
            <a:r>
              <a:rPr sz="1600" dirty="0">
                <a:latin typeface="Calibri"/>
                <a:cs typeface="Calibri"/>
              </a:rPr>
              <a:t>tienen </a:t>
            </a:r>
            <a:r>
              <a:rPr sz="1600" spc="-5" dirty="0">
                <a:latin typeface="Calibri"/>
                <a:cs typeface="Calibri"/>
              </a:rPr>
              <a:t>que </a:t>
            </a:r>
            <a:r>
              <a:rPr sz="1600" spc="-350" dirty="0">
                <a:latin typeface="Calibri"/>
                <a:cs typeface="Calibri"/>
              </a:rPr>
              <a:t> </a:t>
            </a:r>
            <a:r>
              <a:rPr sz="1600" spc="-15" dirty="0">
                <a:latin typeface="Calibri"/>
                <a:cs typeface="Calibri"/>
              </a:rPr>
              <a:t>estar</a:t>
            </a:r>
            <a:r>
              <a:rPr sz="1600" spc="-10" dirty="0">
                <a:latin typeface="Calibri"/>
                <a:cs typeface="Calibri"/>
              </a:rPr>
              <a:t> </a:t>
            </a:r>
            <a:r>
              <a:rPr sz="1600" spc="-5" dirty="0">
                <a:latin typeface="Calibri"/>
                <a:cs typeface="Calibri"/>
              </a:rPr>
              <a:t>los</a:t>
            </a:r>
            <a:r>
              <a:rPr sz="1600" dirty="0">
                <a:latin typeface="Calibri"/>
                <a:cs typeface="Calibri"/>
              </a:rPr>
              <a:t> </a:t>
            </a:r>
            <a:r>
              <a:rPr sz="1600" spc="-10" dirty="0">
                <a:latin typeface="Calibri"/>
                <a:cs typeface="Calibri"/>
              </a:rPr>
              <a:t>instrumentos</a:t>
            </a:r>
            <a:r>
              <a:rPr sz="1600" dirty="0">
                <a:latin typeface="Calibri"/>
                <a:cs typeface="Calibri"/>
              </a:rPr>
              <a:t> </a:t>
            </a:r>
            <a:r>
              <a:rPr sz="1600" spc="-5" dirty="0">
                <a:latin typeface="Calibri"/>
                <a:cs typeface="Calibri"/>
              </a:rPr>
              <a:t>de</a:t>
            </a:r>
            <a:r>
              <a:rPr sz="1600" spc="-10" dirty="0">
                <a:latin typeface="Calibri"/>
                <a:cs typeface="Calibri"/>
              </a:rPr>
              <a:t> </a:t>
            </a:r>
            <a:r>
              <a:rPr sz="1600" spc="-15" dirty="0">
                <a:latin typeface="Calibri"/>
                <a:cs typeface="Calibri"/>
              </a:rPr>
              <a:t>trabajo </a:t>
            </a:r>
            <a:r>
              <a:rPr sz="1600" spc="-345" dirty="0">
                <a:latin typeface="Calibri"/>
                <a:cs typeface="Calibri"/>
              </a:rPr>
              <a:t> </a:t>
            </a:r>
            <a:r>
              <a:rPr sz="1600" dirty="0">
                <a:latin typeface="Calibri"/>
                <a:cs typeface="Calibri"/>
              </a:rPr>
              <a:t>en</a:t>
            </a:r>
            <a:r>
              <a:rPr sz="1600" spc="-5" dirty="0">
                <a:latin typeface="Calibri"/>
                <a:cs typeface="Calibri"/>
              </a:rPr>
              <a:t> un </a:t>
            </a:r>
            <a:r>
              <a:rPr sz="1600" spc="-10" dirty="0">
                <a:latin typeface="Calibri"/>
                <a:cs typeface="Calibri"/>
              </a:rPr>
              <a:t>caso</a:t>
            </a:r>
            <a:r>
              <a:rPr sz="1600" spc="5" dirty="0">
                <a:latin typeface="Calibri"/>
                <a:cs typeface="Calibri"/>
              </a:rPr>
              <a:t> </a:t>
            </a:r>
            <a:r>
              <a:rPr sz="1600" spc="-10" dirty="0">
                <a:latin typeface="Calibri"/>
                <a:cs typeface="Calibri"/>
              </a:rPr>
              <a:t>determinado.</a:t>
            </a:r>
            <a:endParaRPr sz="1600">
              <a:latin typeface="Calibri"/>
              <a:cs typeface="Calibri"/>
            </a:endParaRPr>
          </a:p>
        </p:txBody>
      </p:sp>
      <p:grpSp>
        <p:nvGrpSpPr>
          <p:cNvPr id="16" name="object 16"/>
          <p:cNvGrpSpPr/>
          <p:nvPr/>
        </p:nvGrpSpPr>
        <p:grpSpPr>
          <a:xfrm>
            <a:off x="2466339" y="3731259"/>
            <a:ext cx="2501900" cy="1536700"/>
            <a:chOff x="2466339" y="3731259"/>
            <a:chExt cx="2501900" cy="1536700"/>
          </a:xfrm>
        </p:grpSpPr>
        <p:sp>
          <p:nvSpPr>
            <p:cNvPr id="17" name="object 17"/>
            <p:cNvSpPr/>
            <p:nvPr/>
          </p:nvSpPr>
          <p:spPr>
            <a:xfrm>
              <a:off x="2472689" y="3737609"/>
              <a:ext cx="2489200" cy="1524000"/>
            </a:xfrm>
            <a:custGeom>
              <a:avLst/>
              <a:gdLst/>
              <a:ahLst/>
              <a:cxnLst/>
              <a:rect l="l" t="t" r="r" b="b"/>
              <a:pathLst>
                <a:path w="2489200" h="1524000">
                  <a:moveTo>
                    <a:pt x="2235200" y="0"/>
                  </a:moveTo>
                  <a:lnTo>
                    <a:pt x="254000" y="0"/>
                  </a:lnTo>
                  <a:lnTo>
                    <a:pt x="208328" y="4090"/>
                  </a:lnTo>
                  <a:lnTo>
                    <a:pt x="165349" y="15884"/>
                  </a:lnTo>
                  <a:lnTo>
                    <a:pt x="125777" y="34666"/>
                  </a:lnTo>
                  <a:lnTo>
                    <a:pt x="90328" y="59719"/>
                  </a:lnTo>
                  <a:lnTo>
                    <a:pt x="59719" y="90328"/>
                  </a:lnTo>
                  <a:lnTo>
                    <a:pt x="34666" y="125777"/>
                  </a:lnTo>
                  <a:lnTo>
                    <a:pt x="15884" y="165349"/>
                  </a:lnTo>
                  <a:lnTo>
                    <a:pt x="4090" y="208328"/>
                  </a:lnTo>
                  <a:lnTo>
                    <a:pt x="0" y="254000"/>
                  </a:lnTo>
                  <a:lnTo>
                    <a:pt x="0" y="1270000"/>
                  </a:lnTo>
                  <a:lnTo>
                    <a:pt x="4090" y="1315671"/>
                  </a:lnTo>
                  <a:lnTo>
                    <a:pt x="15884" y="1358650"/>
                  </a:lnTo>
                  <a:lnTo>
                    <a:pt x="34666" y="1398222"/>
                  </a:lnTo>
                  <a:lnTo>
                    <a:pt x="59719" y="1433671"/>
                  </a:lnTo>
                  <a:lnTo>
                    <a:pt x="90328" y="1464280"/>
                  </a:lnTo>
                  <a:lnTo>
                    <a:pt x="125777" y="1489333"/>
                  </a:lnTo>
                  <a:lnTo>
                    <a:pt x="165349" y="1508115"/>
                  </a:lnTo>
                  <a:lnTo>
                    <a:pt x="208328" y="1519909"/>
                  </a:lnTo>
                  <a:lnTo>
                    <a:pt x="254000" y="1523999"/>
                  </a:lnTo>
                  <a:lnTo>
                    <a:pt x="2235200" y="1523999"/>
                  </a:lnTo>
                  <a:lnTo>
                    <a:pt x="2280871" y="1519909"/>
                  </a:lnTo>
                  <a:lnTo>
                    <a:pt x="2323850" y="1508115"/>
                  </a:lnTo>
                  <a:lnTo>
                    <a:pt x="2363422" y="1489333"/>
                  </a:lnTo>
                  <a:lnTo>
                    <a:pt x="2398871" y="1464280"/>
                  </a:lnTo>
                  <a:lnTo>
                    <a:pt x="2429480" y="1433671"/>
                  </a:lnTo>
                  <a:lnTo>
                    <a:pt x="2454533" y="1398222"/>
                  </a:lnTo>
                  <a:lnTo>
                    <a:pt x="2473315" y="1358650"/>
                  </a:lnTo>
                  <a:lnTo>
                    <a:pt x="2485109" y="1315671"/>
                  </a:lnTo>
                  <a:lnTo>
                    <a:pt x="2489200" y="1270000"/>
                  </a:lnTo>
                  <a:lnTo>
                    <a:pt x="2489200" y="254000"/>
                  </a:lnTo>
                  <a:lnTo>
                    <a:pt x="2485109" y="208328"/>
                  </a:lnTo>
                  <a:lnTo>
                    <a:pt x="2473315" y="165349"/>
                  </a:lnTo>
                  <a:lnTo>
                    <a:pt x="2454533" y="125777"/>
                  </a:lnTo>
                  <a:lnTo>
                    <a:pt x="2429480" y="90328"/>
                  </a:lnTo>
                  <a:lnTo>
                    <a:pt x="2398871" y="59719"/>
                  </a:lnTo>
                  <a:lnTo>
                    <a:pt x="2363422" y="34666"/>
                  </a:lnTo>
                  <a:lnTo>
                    <a:pt x="2323850" y="15884"/>
                  </a:lnTo>
                  <a:lnTo>
                    <a:pt x="2280871" y="4090"/>
                  </a:lnTo>
                  <a:lnTo>
                    <a:pt x="2235200" y="0"/>
                  </a:lnTo>
                  <a:close/>
                </a:path>
              </a:pathLst>
            </a:custGeom>
            <a:solidFill>
              <a:srgbClr val="5B9BD4"/>
            </a:solidFill>
          </p:spPr>
          <p:txBody>
            <a:bodyPr wrap="square" lIns="0" tIns="0" rIns="0" bIns="0" rtlCol="0"/>
            <a:lstStyle/>
            <a:p>
              <a:endParaRPr/>
            </a:p>
          </p:txBody>
        </p:sp>
        <p:sp>
          <p:nvSpPr>
            <p:cNvPr id="18" name="object 18"/>
            <p:cNvSpPr/>
            <p:nvPr/>
          </p:nvSpPr>
          <p:spPr>
            <a:xfrm>
              <a:off x="2472689" y="3737609"/>
              <a:ext cx="2489200" cy="1524000"/>
            </a:xfrm>
            <a:custGeom>
              <a:avLst/>
              <a:gdLst/>
              <a:ahLst/>
              <a:cxnLst/>
              <a:rect l="l" t="t" r="r" b="b"/>
              <a:pathLst>
                <a:path w="2489200" h="1524000">
                  <a:moveTo>
                    <a:pt x="0" y="254000"/>
                  </a:moveTo>
                  <a:lnTo>
                    <a:pt x="4090" y="208328"/>
                  </a:lnTo>
                  <a:lnTo>
                    <a:pt x="15884" y="165349"/>
                  </a:lnTo>
                  <a:lnTo>
                    <a:pt x="34666" y="125777"/>
                  </a:lnTo>
                  <a:lnTo>
                    <a:pt x="59719" y="90328"/>
                  </a:lnTo>
                  <a:lnTo>
                    <a:pt x="90328" y="59719"/>
                  </a:lnTo>
                  <a:lnTo>
                    <a:pt x="125777" y="34666"/>
                  </a:lnTo>
                  <a:lnTo>
                    <a:pt x="165349" y="15884"/>
                  </a:lnTo>
                  <a:lnTo>
                    <a:pt x="208328" y="4090"/>
                  </a:lnTo>
                  <a:lnTo>
                    <a:pt x="254000" y="0"/>
                  </a:lnTo>
                  <a:lnTo>
                    <a:pt x="2235200" y="0"/>
                  </a:lnTo>
                  <a:lnTo>
                    <a:pt x="2280871" y="4090"/>
                  </a:lnTo>
                  <a:lnTo>
                    <a:pt x="2323850" y="15884"/>
                  </a:lnTo>
                  <a:lnTo>
                    <a:pt x="2363422" y="34666"/>
                  </a:lnTo>
                  <a:lnTo>
                    <a:pt x="2398871" y="59719"/>
                  </a:lnTo>
                  <a:lnTo>
                    <a:pt x="2429480" y="90328"/>
                  </a:lnTo>
                  <a:lnTo>
                    <a:pt x="2454533" y="125777"/>
                  </a:lnTo>
                  <a:lnTo>
                    <a:pt x="2473315" y="165349"/>
                  </a:lnTo>
                  <a:lnTo>
                    <a:pt x="2485109" y="208328"/>
                  </a:lnTo>
                  <a:lnTo>
                    <a:pt x="2489200" y="254000"/>
                  </a:lnTo>
                  <a:lnTo>
                    <a:pt x="2489200" y="1270000"/>
                  </a:lnTo>
                  <a:lnTo>
                    <a:pt x="2485109" y="1315671"/>
                  </a:lnTo>
                  <a:lnTo>
                    <a:pt x="2473315" y="1358650"/>
                  </a:lnTo>
                  <a:lnTo>
                    <a:pt x="2454533" y="1398222"/>
                  </a:lnTo>
                  <a:lnTo>
                    <a:pt x="2429480" y="1433671"/>
                  </a:lnTo>
                  <a:lnTo>
                    <a:pt x="2398871" y="1464280"/>
                  </a:lnTo>
                  <a:lnTo>
                    <a:pt x="2363422" y="1489333"/>
                  </a:lnTo>
                  <a:lnTo>
                    <a:pt x="2323850" y="1508115"/>
                  </a:lnTo>
                  <a:lnTo>
                    <a:pt x="2280871" y="1519909"/>
                  </a:lnTo>
                  <a:lnTo>
                    <a:pt x="2235200" y="1523999"/>
                  </a:lnTo>
                  <a:lnTo>
                    <a:pt x="254000" y="1523999"/>
                  </a:lnTo>
                  <a:lnTo>
                    <a:pt x="208328" y="1519909"/>
                  </a:lnTo>
                  <a:lnTo>
                    <a:pt x="165349" y="1508115"/>
                  </a:lnTo>
                  <a:lnTo>
                    <a:pt x="125777" y="1489333"/>
                  </a:lnTo>
                  <a:lnTo>
                    <a:pt x="90328" y="1464280"/>
                  </a:lnTo>
                  <a:lnTo>
                    <a:pt x="59719" y="1433671"/>
                  </a:lnTo>
                  <a:lnTo>
                    <a:pt x="34666" y="1398222"/>
                  </a:lnTo>
                  <a:lnTo>
                    <a:pt x="15884" y="1358650"/>
                  </a:lnTo>
                  <a:lnTo>
                    <a:pt x="4090" y="1315671"/>
                  </a:lnTo>
                  <a:lnTo>
                    <a:pt x="0" y="1270000"/>
                  </a:lnTo>
                  <a:lnTo>
                    <a:pt x="0" y="254000"/>
                  </a:lnTo>
                  <a:close/>
                </a:path>
              </a:pathLst>
            </a:custGeom>
            <a:ln w="12699">
              <a:solidFill>
                <a:srgbClr val="FFFFFF"/>
              </a:solidFill>
            </a:ln>
          </p:spPr>
          <p:txBody>
            <a:bodyPr wrap="square" lIns="0" tIns="0" rIns="0" bIns="0" rtlCol="0"/>
            <a:lstStyle/>
            <a:p>
              <a:endParaRPr/>
            </a:p>
          </p:txBody>
        </p:sp>
      </p:grpSp>
      <p:sp>
        <p:nvSpPr>
          <p:cNvPr id="19" name="object 19"/>
          <p:cNvSpPr txBox="1"/>
          <p:nvPr/>
        </p:nvSpPr>
        <p:spPr>
          <a:xfrm>
            <a:off x="3049904" y="3906520"/>
            <a:ext cx="1336040" cy="1077595"/>
          </a:xfrm>
          <a:prstGeom prst="rect">
            <a:avLst/>
          </a:prstGeom>
        </p:spPr>
        <p:txBody>
          <a:bodyPr vert="horz" wrap="square" lIns="0" tIns="67310" rIns="0" bIns="0" rtlCol="0">
            <a:spAutoFit/>
          </a:bodyPr>
          <a:lstStyle/>
          <a:p>
            <a:pPr marL="12700" marR="5080" indent="33020">
              <a:lnSpc>
                <a:spcPts val="3960"/>
              </a:lnSpc>
              <a:spcBef>
                <a:spcPts val="530"/>
              </a:spcBef>
            </a:pPr>
            <a:r>
              <a:rPr sz="3600" spc="-20" dirty="0">
                <a:solidFill>
                  <a:srgbClr val="FFFFFF"/>
                </a:solidFill>
                <a:latin typeface="Calibri"/>
                <a:cs typeface="Calibri"/>
              </a:rPr>
              <a:t>Estado </a:t>
            </a:r>
            <a:r>
              <a:rPr sz="3600" spc="-800" dirty="0">
                <a:solidFill>
                  <a:srgbClr val="FFFFFF"/>
                </a:solidFill>
                <a:latin typeface="Calibri"/>
                <a:cs typeface="Calibri"/>
              </a:rPr>
              <a:t> </a:t>
            </a:r>
            <a:r>
              <a:rPr sz="3600" spc="-50" dirty="0">
                <a:solidFill>
                  <a:srgbClr val="FFFFFF"/>
                </a:solidFill>
                <a:latin typeface="Calibri"/>
                <a:cs typeface="Calibri"/>
              </a:rPr>
              <a:t>t</a:t>
            </a:r>
            <a:r>
              <a:rPr sz="3600" dirty="0">
                <a:solidFill>
                  <a:srgbClr val="FFFFFF"/>
                </a:solidFill>
                <a:latin typeface="Calibri"/>
                <a:cs typeface="Calibri"/>
              </a:rPr>
              <a:t>eó</a:t>
            </a:r>
            <a:r>
              <a:rPr sz="3600" spc="10" dirty="0">
                <a:solidFill>
                  <a:srgbClr val="FFFFFF"/>
                </a:solidFill>
                <a:latin typeface="Calibri"/>
                <a:cs typeface="Calibri"/>
              </a:rPr>
              <a:t>r</a:t>
            </a:r>
            <a:r>
              <a:rPr sz="3600" dirty="0">
                <a:solidFill>
                  <a:srgbClr val="FFFFFF"/>
                </a:solidFill>
                <a:latin typeface="Calibri"/>
                <a:cs typeface="Calibri"/>
              </a:rPr>
              <a:t>i</a:t>
            </a:r>
            <a:r>
              <a:rPr sz="3600" spc="-50" dirty="0">
                <a:solidFill>
                  <a:srgbClr val="FFFFFF"/>
                </a:solidFill>
                <a:latin typeface="Calibri"/>
                <a:cs typeface="Calibri"/>
              </a:rPr>
              <a:t>c</a:t>
            </a:r>
            <a:r>
              <a:rPr sz="3600" dirty="0">
                <a:solidFill>
                  <a:srgbClr val="FFFFFF"/>
                </a:solidFill>
                <a:latin typeface="Calibri"/>
                <a:cs typeface="Calibri"/>
              </a:rPr>
              <a:t>o</a:t>
            </a:r>
            <a:endParaRPr sz="3600">
              <a:latin typeface="Calibri"/>
              <a:cs typeface="Calibri"/>
            </a:endParaRPr>
          </a:p>
        </p:txBody>
      </p:sp>
    </p:spTree>
    <p:extLst>
      <p:ext uri="{BB962C8B-B14F-4D97-AF65-F5344CB8AC3E}">
        <p14:creationId xmlns:p14="http://schemas.microsoft.com/office/powerpoint/2010/main" val="249518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6782" y="587374"/>
            <a:ext cx="3808095" cy="336550"/>
          </a:xfrm>
          <a:prstGeom prst="rect">
            <a:avLst/>
          </a:prstGeom>
        </p:spPr>
        <p:txBody>
          <a:bodyPr vert="horz" wrap="square" lIns="0" tIns="11430" rIns="0" bIns="0" rtlCol="0">
            <a:spAutoFit/>
          </a:bodyPr>
          <a:lstStyle/>
          <a:p>
            <a:pPr marL="12700">
              <a:lnSpc>
                <a:spcPct val="100000"/>
              </a:lnSpc>
              <a:spcBef>
                <a:spcPts val="90"/>
              </a:spcBef>
            </a:pPr>
            <a:r>
              <a:rPr sz="2050" u="heavy" spc="-50" dirty="0" err="1" smtClean="0">
                <a:solidFill>
                  <a:srgbClr val="EE532A"/>
                </a:solidFill>
                <a:uFill>
                  <a:solidFill>
                    <a:srgbClr val="EE532A"/>
                  </a:solidFill>
                </a:uFill>
                <a:latin typeface="Verdana"/>
                <a:cs typeface="Verdana"/>
              </a:rPr>
              <a:t>Tareas</a:t>
            </a:r>
            <a:r>
              <a:rPr sz="2050" u="heavy" spc="-45" dirty="0" smtClean="0">
                <a:solidFill>
                  <a:srgbClr val="EE532A"/>
                </a:solidFill>
                <a:uFill>
                  <a:solidFill>
                    <a:srgbClr val="EE532A"/>
                  </a:solidFill>
                </a:uFill>
                <a:latin typeface="Verdana"/>
                <a:cs typeface="Verdana"/>
              </a:rPr>
              <a:t> </a:t>
            </a:r>
            <a:r>
              <a:rPr sz="2050" u="heavy" spc="-5" dirty="0">
                <a:solidFill>
                  <a:srgbClr val="EE532A"/>
                </a:solidFill>
                <a:uFill>
                  <a:solidFill>
                    <a:srgbClr val="EE532A"/>
                  </a:solidFill>
                </a:uFill>
                <a:latin typeface="Verdana"/>
                <a:cs typeface="Verdana"/>
              </a:rPr>
              <a:t>de</a:t>
            </a:r>
            <a:r>
              <a:rPr sz="2050" u="heavy" spc="-30" dirty="0">
                <a:solidFill>
                  <a:srgbClr val="EE532A"/>
                </a:solidFill>
                <a:uFill>
                  <a:solidFill>
                    <a:srgbClr val="EE532A"/>
                  </a:solidFill>
                </a:uFill>
                <a:latin typeface="Verdana"/>
                <a:cs typeface="Verdana"/>
              </a:rPr>
              <a:t> </a:t>
            </a:r>
            <a:r>
              <a:rPr sz="2050" u="heavy" spc="-10" dirty="0">
                <a:solidFill>
                  <a:srgbClr val="EE532A"/>
                </a:solidFill>
                <a:uFill>
                  <a:solidFill>
                    <a:srgbClr val="EE532A"/>
                  </a:solidFill>
                </a:uFill>
                <a:latin typeface="Verdana"/>
                <a:cs typeface="Verdana"/>
              </a:rPr>
              <a:t>Mantenimiento</a:t>
            </a:r>
            <a:endParaRPr sz="2050" dirty="0">
              <a:latin typeface="Verdana"/>
              <a:cs typeface="Verdana"/>
            </a:endParaRPr>
          </a:p>
        </p:txBody>
      </p:sp>
      <p:sp>
        <p:nvSpPr>
          <p:cNvPr id="3" name="object 3"/>
          <p:cNvSpPr txBox="1"/>
          <p:nvPr/>
        </p:nvSpPr>
        <p:spPr>
          <a:xfrm>
            <a:off x="794384" y="1335023"/>
            <a:ext cx="806323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MT"/>
                <a:cs typeface="Arial MT"/>
              </a:rPr>
              <a:t>Para</a:t>
            </a:r>
            <a:r>
              <a:rPr sz="1800" spc="10" dirty="0">
                <a:latin typeface="Arial MT"/>
                <a:cs typeface="Arial MT"/>
              </a:rPr>
              <a:t> </a:t>
            </a:r>
            <a:r>
              <a:rPr sz="1800" spc="-5" dirty="0">
                <a:latin typeface="Arial MT"/>
                <a:cs typeface="Arial MT"/>
              </a:rPr>
              <a:t>explicar</a:t>
            </a:r>
            <a:r>
              <a:rPr sz="1800" spc="15" dirty="0">
                <a:latin typeface="Arial MT"/>
                <a:cs typeface="Arial MT"/>
              </a:rPr>
              <a:t> </a:t>
            </a:r>
            <a:r>
              <a:rPr sz="1800" dirty="0">
                <a:latin typeface="Arial MT"/>
                <a:cs typeface="Arial MT"/>
              </a:rPr>
              <a:t>estos</a:t>
            </a:r>
            <a:r>
              <a:rPr sz="1800" spc="20" dirty="0">
                <a:latin typeface="Arial MT"/>
                <a:cs typeface="Arial MT"/>
              </a:rPr>
              <a:t> </a:t>
            </a:r>
            <a:r>
              <a:rPr sz="1800" spc="-5" dirty="0">
                <a:latin typeface="Arial MT"/>
                <a:cs typeface="Arial MT"/>
              </a:rPr>
              <a:t>conceptos</a:t>
            </a:r>
            <a:r>
              <a:rPr sz="1800" spc="15" dirty="0">
                <a:latin typeface="Arial MT"/>
                <a:cs typeface="Arial MT"/>
              </a:rPr>
              <a:t> </a:t>
            </a:r>
            <a:r>
              <a:rPr sz="1800" dirty="0">
                <a:latin typeface="Arial MT"/>
                <a:cs typeface="Arial MT"/>
              </a:rPr>
              <a:t>recurrimos</a:t>
            </a:r>
            <a:r>
              <a:rPr sz="1800" spc="-5" dirty="0">
                <a:latin typeface="Arial MT"/>
                <a:cs typeface="Arial MT"/>
              </a:rPr>
              <a:t> a</a:t>
            </a:r>
            <a:r>
              <a:rPr sz="1800" spc="15" dirty="0">
                <a:latin typeface="Arial MT"/>
                <a:cs typeface="Arial MT"/>
              </a:rPr>
              <a:t> </a:t>
            </a:r>
            <a:r>
              <a:rPr sz="1800" spc="-5" dirty="0">
                <a:latin typeface="Arial MT"/>
                <a:cs typeface="Arial MT"/>
              </a:rPr>
              <a:t>los</a:t>
            </a:r>
            <a:r>
              <a:rPr sz="1800" spc="15" dirty="0">
                <a:latin typeface="Arial MT"/>
                <a:cs typeface="Arial MT"/>
              </a:rPr>
              <a:t> </a:t>
            </a:r>
            <a:r>
              <a:rPr sz="1800" spc="-5" dirty="0">
                <a:latin typeface="Arial MT"/>
                <a:cs typeface="Arial MT"/>
              </a:rPr>
              <a:t>siguientes</a:t>
            </a:r>
            <a:r>
              <a:rPr sz="1800" spc="20" dirty="0">
                <a:latin typeface="Arial MT"/>
                <a:cs typeface="Arial MT"/>
              </a:rPr>
              <a:t> </a:t>
            </a:r>
            <a:r>
              <a:rPr sz="1800" spc="-5" dirty="0">
                <a:latin typeface="Arial MT"/>
                <a:cs typeface="Arial MT"/>
              </a:rPr>
              <a:t>conceptos</a:t>
            </a:r>
            <a:r>
              <a:rPr sz="1800" spc="15" dirty="0">
                <a:latin typeface="Arial MT"/>
                <a:cs typeface="Arial MT"/>
              </a:rPr>
              <a:t> </a:t>
            </a:r>
            <a:r>
              <a:rPr sz="1800" dirty="0">
                <a:latin typeface="Arial MT"/>
                <a:cs typeface="Arial MT"/>
              </a:rPr>
              <a:t>auxiliares:</a:t>
            </a:r>
            <a:endParaRPr sz="1800">
              <a:latin typeface="Arial MT"/>
              <a:cs typeface="Arial MT"/>
            </a:endParaRPr>
          </a:p>
        </p:txBody>
      </p:sp>
      <p:sp>
        <p:nvSpPr>
          <p:cNvPr id="4" name="object 4"/>
          <p:cNvSpPr/>
          <p:nvPr/>
        </p:nvSpPr>
        <p:spPr>
          <a:xfrm>
            <a:off x="345440" y="3815079"/>
            <a:ext cx="2413000" cy="2161540"/>
          </a:xfrm>
          <a:custGeom>
            <a:avLst/>
            <a:gdLst/>
            <a:ahLst/>
            <a:cxnLst/>
            <a:rect l="l" t="t" r="r" b="b"/>
            <a:pathLst>
              <a:path w="2413000" h="2161540">
                <a:moveTo>
                  <a:pt x="1206500" y="0"/>
                </a:moveTo>
                <a:lnTo>
                  <a:pt x="0" y="1080770"/>
                </a:lnTo>
                <a:lnTo>
                  <a:pt x="1206500" y="2161540"/>
                </a:lnTo>
                <a:lnTo>
                  <a:pt x="2413000" y="1080770"/>
                </a:lnTo>
                <a:lnTo>
                  <a:pt x="1206500" y="0"/>
                </a:lnTo>
                <a:close/>
              </a:path>
            </a:pathLst>
          </a:custGeom>
          <a:solidFill>
            <a:srgbClr val="FF9933"/>
          </a:solidFill>
        </p:spPr>
        <p:txBody>
          <a:bodyPr wrap="square" lIns="0" tIns="0" rIns="0" bIns="0" rtlCol="0"/>
          <a:lstStyle/>
          <a:p>
            <a:endParaRPr/>
          </a:p>
        </p:txBody>
      </p:sp>
      <p:sp>
        <p:nvSpPr>
          <p:cNvPr id="5" name="object 5"/>
          <p:cNvSpPr txBox="1"/>
          <p:nvPr/>
        </p:nvSpPr>
        <p:spPr>
          <a:xfrm>
            <a:off x="1059180" y="4321429"/>
            <a:ext cx="984885" cy="1123315"/>
          </a:xfrm>
          <a:prstGeom prst="rect">
            <a:avLst/>
          </a:prstGeom>
        </p:spPr>
        <p:txBody>
          <a:bodyPr vert="horz" wrap="square" lIns="0" tIns="12700" rIns="0" bIns="0" rtlCol="0">
            <a:spAutoFit/>
          </a:bodyPr>
          <a:lstStyle/>
          <a:p>
            <a:pPr marL="12700" marR="5080" algn="ctr">
              <a:lnSpc>
                <a:spcPct val="100000"/>
              </a:lnSpc>
              <a:spcBef>
                <a:spcPts val="100"/>
              </a:spcBef>
            </a:pPr>
            <a:r>
              <a:rPr sz="1800" spc="-5" dirty="0">
                <a:solidFill>
                  <a:srgbClr val="FFFFFF"/>
                </a:solidFill>
                <a:latin typeface="Calibri"/>
                <a:cs typeface="Calibri"/>
              </a:rPr>
              <a:t>¿Coincide </a:t>
            </a:r>
            <a:r>
              <a:rPr sz="1800" spc="-395" dirty="0">
                <a:solidFill>
                  <a:srgbClr val="FFFFFF"/>
                </a:solidFill>
                <a:latin typeface="Calibri"/>
                <a:cs typeface="Calibri"/>
              </a:rPr>
              <a:t> </a:t>
            </a:r>
            <a:r>
              <a:rPr sz="1800" spc="-10" dirty="0">
                <a:solidFill>
                  <a:srgbClr val="FFFFFF"/>
                </a:solidFill>
                <a:latin typeface="Calibri"/>
                <a:cs typeface="Calibri"/>
              </a:rPr>
              <a:t>estado </a:t>
            </a:r>
            <a:r>
              <a:rPr sz="1800" spc="-5" dirty="0">
                <a:solidFill>
                  <a:srgbClr val="FFFFFF"/>
                </a:solidFill>
                <a:latin typeface="Calibri"/>
                <a:cs typeface="Calibri"/>
              </a:rPr>
              <a:t> </a:t>
            </a:r>
            <a:r>
              <a:rPr sz="1800" spc="-10" dirty="0">
                <a:solidFill>
                  <a:srgbClr val="FFFFFF"/>
                </a:solidFill>
                <a:latin typeface="Calibri"/>
                <a:cs typeface="Calibri"/>
              </a:rPr>
              <a:t>real</a:t>
            </a:r>
            <a:r>
              <a:rPr sz="1800" spc="-40" dirty="0">
                <a:solidFill>
                  <a:srgbClr val="FFFFFF"/>
                </a:solidFill>
                <a:latin typeface="Calibri"/>
                <a:cs typeface="Calibri"/>
              </a:rPr>
              <a:t> </a:t>
            </a:r>
            <a:r>
              <a:rPr sz="1800" spc="-15" dirty="0">
                <a:solidFill>
                  <a:srgbClr val="FFFFFF"/>
                </a:solidFill>
                <a:latin typeface="Calibri"/>
                <a:cs typeface="Calibri"/>
              </a:rPr>
              <a:t>con </a:t>
            </a:r>
            <a:r>
              <a:rPr sz="1800" dirty="0">
                <a:solidFill>
                  <a:srgbClr val="FFFFFF"/>
                </a:solidFill>
                <a:latin typeface="Calibri"/>
                <a:cs typeface="Calibri"/>
              </a:rPr>
              <a:t>el </a:t>
            </a:r>
            <a:r>
              <a:rPr sz="1800" spc="-390" dirty="0">
                <a:solidFill>
                  <a:srgbClr val="FFFFFF"/>
                </a:solidFill>
                <a:latin typeface="Calibri"/>
                <a:cs typeface="Calibri"/>
              </a:rPr>
              <a:t> </a:t>
            </a:r>
            <a:r>
              <a:rPr sz="1800" spc="-10" dirty="0">
                <a:solidFill>
                  <a:srgbClr val="FFFFFF"/>
                </a:solidFill>
                <a:latin typeface="Calibri"/>
                <a:cs typeface="Calibri"/>
              </a:rPr>
              <a:t>teórico?</a:t>
            </a:r>
            <a:endParaRPr sz="1800">
              <a:latin typeface="Calibri"/>
              <a:cs typeface="Calibri"/>
            </a:endParaRPr>
          </a:p>
        </p:txBody>
      </p:sp>
      <p:sp>
        <p:nvSpPr>
          <p:cNvPr id="6" name="object 6"/>
          <p:cNvSpPr txBox="1"/>
          <p:nvPr/>
        </p:nvSpPr>
        <p:spPr>
          <a:xfrm>
            <a:off x="495300" y="2296160"/>
            <a:ext cx="2115820" cy="906780"/>
          </a:xfrm>
          <a:prstGeom prst="rect">
            <a:avLst/>
          </a:prstGeom>
          <a:solidFill>
            <a:srgbClr val="FF0000"/>
          </a:solidFill>
        </p:spPr>
        <p:txBody>
          <a:bodyPr vert="horz" wrap="square" lIns="0" tIns="2540" rIns="0" bIns="0" rtlCol="0">
            <a:spAutoFit/>
          </a:bodyPr>
          <a:lstStyle/>
          <a:p>
            <a:pPr>
              <a:lnSpc>
                <a:spcPct val="100000"/>
              </a:lnSpc>
              <a:spcBef>
                <a:spcPts val="20"/>
              </a:spcBef>
            </a:pPr>
            <a:endParaRPr sz="2050">
              <a:latin typeface="Times New Roman"/>
              <a:cs typeface="Times New Roman"/>
            </a:endParaRPr>
          </a:p>
          <a:p>
            <a:pPr marL="486409">
              <a:lnSpc>
                <a:spcPct val="100000"/>
              </a:lnSpc>
            </a:pPr>
            <a:r>
              <a:rPr sz="1800" spc="-5" dirty="0">
                <a:solidFill>
                  <a:srgbClr val="FFFFFF"/>
                </a:solidFill>
                <a:latin typeface="Calibri"/>
                <a:cs typeface="Calibri"/>
              </a:rPr>
              <a:t>INSPECCIÓN</a:t>
            </a:r>
            <a:endParaRPr sz="1800">
              <a:latin typeface="Calibri"/>
              <a:cs typeface="Calibri"/>
            </a:endParaRPr>
          </a:p>
        </p:txBody>
      </p:sp>
      <p:sp>
        <p:nvSpPr>
          <p:cNvPr id="7" name="object 7"/>
          <p:cNvSpPr txBox="1"/>
          <p:nvPr/>
        </p:nvSpPr>
        <p:spPr>
          <a:xfrm>
            <a:off x="3614420" y="2296160"/>
            <a:ext cx="2118360" cy="906780"/>
          </a:xfrm>
          <a:prstGeom prst="rect">
            <a:avLst/>
          </a:prstGeom>
          <a:solidFill>
            <a:srgbClr val="0E95F0"/>
          </a:solidFill>
        </p:spPr>
        <p:txBody>
          <a:bodyPr vert="horz" wrap="square" lIns="0" tIns="2540" rIns="0" bIns="0" rtlCol="0">
            <a:spAutoFit/>
          </a:bodyPr>
          <a:lstStyle/>
          <a:p>
            <a:pPr>
              <a:lnSpc>
                <a:spcPct val="100000"/>
              </a:lnSpc>
              <a:spcBef>
                <a:spcPts val="20"/>
              </a:spcBef>
            </a:pPr>
            <a:endParaRPr sz="2050">
              <a:latin typeface="Times New Roman"/>
              <a:cs typeface="Times New Roman"/>
            </a:endParaRPr>
          </a:p>
          <a:p>
            <a:pPr marL="316230">
              <a:lnSpc>
                <a:spcPct val="100000"/>
              </a:lnSpc>
            </a:pPr>
            <a:r>
              <a:rPr sz="1800" spc="-15" dirty="0">
                <a:solidFill>
                  <a:srgbClr val="FFFFFF"/>
                </a:solidFill>
                <a:latin typeface="Calibri"/>
                <a:cs typeface="Calibri"/>
              </a:rPr>
              <a:t>CONSERVACIÓN</a:t>
            </a:r>
            <a:endParaRPr sz="1800">
              <a:latin typeface="Calibri"/>
              <a:cs typeface="Calibri"/>
            </a:endParaRPr>
          </a:p>
        </p:txBody>
      </p:sp>
      <p:sp>
        <p:nvSpPr>
          <p:cNvPr id="8" name="object 8"/>
          <p:cNvSpPr txBox="1"/>
          <p:nvPr/>
        </p:nvSpPr>
        <p:spPr>
          <a:xfrm>
            <a:off x="6736080" y="2296160"/>
            <a:ext cx="2115820" cy="906780"/>
          </a:xfrm>
          <a:prstGeom prst="rect">
            <a:avLst/>
          </a:prstGeom>
          <a:solidFill>
            <a:srgbClr val="0E95F0"/>
          </a:solidFill>
        </p:spPr>
        <p:txBody>
          <a:bodyPr vert="horz" wrap="square" lIns="0" tIns="2540" rIns="0" bIns="0" rtlCol="0">
            <a:spAutoFit/>
          </a:bodyPr>
          <a:lstStyle/>
          <a:p>
            <a:pPr>
              <a:lnSpc>
                <a:spcPct val="100000"/>
              </a:lnSpc>
              <a:spcBef>
                <a:spcPts val="20"/>
              </a:spcBef>
            </a:pPr>
            <a:endParaRPr sz="2050">
              <a:latin typeface="Times New Roman"/>
              <a:cs typeface="Times New Roman"/>
            </a:endParaRPr>
          </a:p>
          <a:p>
            <a:pPr marL="455295">
              <a:lnSpc>
                <a:spcPct val="100000"/>
              </a:lnSpc>
            </a:pPr>
            <a:r>
              <a:rPr sz="1800" spc="-15" dirty="0">
                <a:solidFill>
                  <a:srgbClr val="FFFFFF"/>
                </a:solidFill>
                <a:latin typeface="Calibri"/>
                <a:cs typeface="Calibri"/>
              </a:rPr>
              <a:t>REPARACIÓN</a:t>
            </a:r>
            <a:endParaRPr sz="1800">
              <a:latin typeface="Calibri"/>
              <a:cs typeface="Calibri"/>
            </a:endParaRPr>
          </a:p>
        </p:txBody>
      </p:sp>
      <p:sp>
        <p:nvSpPr>
          <p:cNvPr id="9" name="object 9"/>
          <p:cNvSpPr/>
          <p:nvPr/>
        </p:nvSpPr>
        <p:spPr>
          <a:xfrm>
            <a:off x="1515110" y="3204209"/>
            <a:ext cx="6318250" cy="3008630"/>
          </a:xfrm>
          <a:custGeom>
            <a:avLst/>
            <a:gdLst/>
            <a:ahLst/>
            <a:cxnLst/>
            <a:rect l="l" t="t" r="r" b="b"/>
            <a:pathLst>
              <a:path w="6318250" h="3008629">
                <a:moveTo>
                  <a:pt x="76200" y="537083"/>
                </a:moveTo>
                <a:lnTo>
                  <a:pt x="44450" y="537083"/>
                </a:lnTo>
                <a:lnTo>
                  <a:pt x="44450" y="0"/>
                </a:lnTo>
                <a:lnTo>
                  <a:pt x="31750" y="0"/>
                </a:lnTo>
                <a:lnTo>
                  <a:pt x="31750" y="537083"/>
                </a:lnTo>
                <a:lnTo>
                  <a:pt x="0" y="537083"/>
                </a:lnTo>
                <a:lnTo>
                  <a:pt x="38100" y="613283"/>
                </a:lnTo>
                <a:lnTo>
                  <a:pt x="69850" y="549783"/>
                </a:lnTo>
                <a:lnTo>
                  <a:pt x="76200" y="537083"/>
                </a:lnTo>
                <a:close/>
              </a:path>
              <a:path w="6318250" h="3008629">
                <a:moveTo>
                  <a:pt x="3197606" y="76200"/>
                </a:moveTo>
                <a:lnTo>
                  <a:pt x="3191256" y="63500"/>
                </a:lnTo>
                <a:lnTo>
                  <a:pt x="3159506" y="0"/>
                </a:lnTo>
                <a:lnTo>
                  <a:pt x="3121406" y="76200"/>
                </a:lnTo>
                <a:lnTo>
                  <a:pt x="3153156" y="76200"/>
                </a:lnTo>
                <a:lnTo>
                  <a:pt x="3153156" y="1686941"/>
                </a:lnTo>
                <a:lnTo>
                  <a:pt x="1244600" y="1686941"/>
                </a:lnTo>
                <a:lnTo>
                  <a:pt x="1244600" y="1699641"/>
                </a:lnTo>
                <a:lnTo>
                  <a:pt x="3165856" y="1699641"/>
                </a:lnTo>
                <a:lnTo>
                  <a:pt x="3165856" y="1693291"/>
                </a:lnTo>
                <a:lnTo>
                  <a:pt x="3165856" y="1686941"/>
                </a:lnTo>
                <a:lnTo>
                  <a:pt x="3165856" y="76200"/>
                </a:lnTo>
                <a:lnTo>
                  <a:pt x="3197606" y="76200"/>
                </a:lnTo>
                <a:close/>
              </a:path>
              <a:path w="6318250" h="3008629">
                <a:moveTo>
                  <a:pt x="6317996" y="76200"/>
                </a:moveTo>
                <a:lnTo>
                  <a:pt x="6311646" y="63500"/>
                </a:lnTo>
                <a:lnTo>
                  <a:pt x="6279896" y="0"/>
                </a:lnTo>
                <a:lnTo>
                  <a:pt x="6241796" y="76200"/>
                </a:lnTo>
                <a:lnTo>
                  <a:pt x="6273546" y="76200"/>
                </a:lnTo>
                <a:lnTo>
                  <a:pt x="6273546" y="2995599"/>
                </a:lnTo>
                <a:lnTo>
                  <a:pt x="44450" y="2995599"/>
                </a:lnTo>
                <a:lnTo>
                  <a:pt x="44450" y="2773337"/>
                </a:lnTo>
                <a:lnTo>
                  <a:pt x="31750" y="2773337"/>
                </a:lnTo>
                <a:lnTo>
                  <a:pt x="31750" y="3008299"/>
                </a:lnTo>
                <a:lnTo>
                  <a:pt x="6286246" y="3008312"/>
                </a:lnTo>
                <a:lnTo>
                  <a:pt x="6286246" y="3001962"/>
                </a:lnTo>
                <a:lnTo>
                  <a:pt x="44450" y="3001949"/>
                </a:lnTo>
                <a:lnTo>
                  <a:pt x="6273546" y="3001949"/>
                </a:lnTo>
                <a:lnTo>
                  <a:pt x="6286246" y="3001962"/>
                </a:lnTo>
                <a:lnTo>
                  <a:pt x="6286246" y="2995612"/>
                </a:lnTo>
                <a:lnTo>
                  <a:pt x="6286246" y="76200"/>
                </a:lnTo>
                <a:lnTo>
                  <a:pt x="6317996" y="76200"/>
                </a:lnTo>
                <a:close/>
              </a:path>
            </a:pathLst>
          </a:custGeom>
          <a:solidFill>
            <a:srgbClr val="000000"/>
          </a:solidFill>
        </p:spPr>
        <p:txBody>
          <a:bodyPr wrap="square" lIns="0" tIns="0" rIns="0" bIns="0" rtlCol="0"/>
          <a:lstStyle/>
          <a:p>
            <a:endParaRPr/>
          </a:p>
        </p:txBody>
      </p:sp>
      <p:sp>
        <p:nvSpPr>
          <p:cNvPr id="10" name="object 10"/>
          <p:cNvSpPr txBox="1"/>
          <p:nvPr/>
        </p:nvSpPr>
        <p:spPr>
          <a:xfrm>
            <a:off x="2837814" y="4379595"/>
            <a:ext cx="18669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SI</a:t>
            </a:r>
            <a:endParaRPr sz="1800">
              <a:latin typeface="Calibri"/>
              <a:cs typeface="Calibri"/>
            </a:endParaRPr>
          </a:p>
        </p:txBody>
      </p:sp>
      <p:sp>
        <p:nvSpPr>
          <p:cNvPr id="11" name="object 11"/>
          <p:cNvSpPr txBox="1"/>
          <p:nvPr/>
        </p:nvSpPr>
        <p:spPr>
          <a:xfrm>
            <a:off x="1989454" y="5811837"/>
            <a:ext cx="32385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NO</a:t>
            </a:r>
            <a:endParaRPr sz="1800">
              <a:latin typeface="Calibri"/>
              <a:cs typeface="Calibri"/>
            </a:endParaRPr>
          </a:p>
        </p:txBody>
      </p:sp>
      <p:sp>
        <p:nvSpPr>
          <p:cNvPr id="12" name="object 12"/>
          <p:cNvSpPr txBox="1"/>
          <p:nvPr/>
        </p:nvSpPr>
        <p:spPr>
          <a:xfrm>
            <a:off x="8077834" y="3487356"/>
            <a:ext cx="3575050" cy="849630"/>
          </a:xfrm>
          <a:prstGeom prst="rect">
            <a:avLst/>
          </a:prstGeom>
        </p:spPr>
        <p:txBody>
          <a:bodyPr vert="horz" wrap="square" lIns="0" tIns="150495" rIns="0" bIns="0" rtlCol="0">
            <a:spAutoFit/>
          </a:bodyPr>
          <a:lstStyle/>
          <a:p>
            <a:pPr marL="12700">
              <a:lnSpc>
                <a:spcPct val="100000"/>
              </a:lnSpc>
              <a:spcBef>
                <a:spcPts val="1185"/>
              </a:spcBef>
            </a:pPr>
            <a:r>
              <a:rPr sz="1800" dirty="0">
                <a:latin typeface="Arial MT"/>
                <a:cs typeface="Arial MT"/>
              </a:rPr>
              <a:t>La</a:t>
            </a:r>
            <a:r>
              <a:rPr sz="1800" spc="130" dirty="0">
                <a:latin typeface="Arial MT"/>
                <a:cs typeface="Arial MT"/>
              </a:rPr>
              <a:t> </a:t>
            </a:r>
            <a:r>
              <a:rPr sz="1800" spc="-5" dirty="0">
                <a:latin typeface="Arial MT"/>
                <a:cs typeface="Arial MT"/>
              </a:rPr>
              <a:t>inspección</a:t>
            </a:r>
            <a:r>
              <a:rPr sz="1800" spc="130" dirty="0">
                <a:latin typeface="Arial MT"/>
                <a:cs typeface="Arial MT"/>
              </a:rPr>
              <a:t> </a:t>
            </a:r>
            <a:r>
              <a:rPr sz="1800" dirty="0">
                <a:latin typeface="Arial MT"/>
                <a:cs typeface="Arial MT"/>
              </a:rPr>
              <a:t>sirve</a:t>
            </a:r>
            <a:r>
              <a:rPr sz="1800" spc="130" dirty="0">
                <a:latin typeface="Arial MT"/>
                <a:cs typeface="Arial MT"/>
              </a:rPr>
              <a:t> </a:t>
            </a:r>
            <a:r>
              <a:rPr sz="1800" dirty="0">
                <a:latin typeface="Arial MT"/>
                <a:cs typeface="Arial MT"/>
              </a:rPr>
              <a:t>para</a:t>
            </a:r>
            <a:r>
              <a:rPr sz="1800" spc="85" dirty="0">
                <a:latin typeface="Arial MT"/>
                <a:cs typeface="Arial MT"/>
              </a:rPr>
              <a:t> </a:t>
            </a:r>
            <a:r>
              <a:rPr sz="1800" spc="-5" dirty="0">
                <a:latin typeface="Arial MT"/>
                <a:cs typeface="Arial MT"/>
              </a:rPr>
              <a:t>averiguar</a:t>
            </a:r>
            <a:endParaRPr sz="1800">
              <a:latin typeface="Arial MT"/>
              <a:cs typeface="Arial MT"/>
            </a:endParaRPr>
          </a:p>
          <a:p>
            <a:pPr marL="12700">
              <a:lnSpc>
                <a:spcPct val="100000"/>
              </a:lnSpc>
              <a:spcBef>
                <a:spcPts val="1080"/>
              </a:spcBef>
            </a:pPr>
            <a:r>
              <a:rPr sz="1800" dirty="0">
                <a:latin typeface="Arial MT"/>
                <a:cs typeface="Arial MT"/>
              </a:rPr>
              <a:t>y</a:t>
            </a:r>
            <a:r>
              <a:rPr sz="1800" spc="355" dirty="0">
                <a:latin typeface="Arial MT"/>
                <a:cs typeface="Arial MT"/>
              </a:rPr>
              <a:t> </a:t>
            </a:r>
            <a:r>
              <a:rPr sz="1800" spc="-5" dirty="0">
                <a:latin typeface="Arial MT"/>
                <a:cs typeface="Arial MT"/>
              </a:rPr>
              <a:t>evaluar</a:t>
            </a:r>
            <a:r>
              <a:rPr sz="1800" spc="375" dirty="0">
                <a:latin typeface="Arial MT"/>
                <a:cs typeface="Arial MT"/>
              </a:rPr>
              <a:t> </a:t>
            </a:r>
            <a:r>
              <a:rPr sz="1800" spc="-5" dirty="0">
                <a:latin typeface="Arial MT"/>
                <a:cs typeface="Arial MT"/>
              </a:rPr>
              <a:t>el</a:t>
            </a:r>
            <a:r>
              <a:rPr sz="1800" spc="380" dirty="0">
                <a:latin typeface="Arial MT"/>
                <a:cs typeface="Arial MT"/>
              </a:rPr>
              <a:t> </a:t>
            </a:r>
            <a:r>
              <a:rPr sz="1800" spc="-5" dirty="0">
                <a:latin typeface="Arial MT"/>
                <a:cs typeface="Arial MT"/>
              </a:rPr>
              <a:t>estado</a:t>
            </a:r>
            <a:r>
              <a:rPr sz="1800" spc="380" dirty="0">
                <a:latin typeface="Arial MT"/>
                <a:cs typeface="Arial MT"/>
              </a:rPr>
              <a:t> </a:t>
            </a:r>
            <a:r>
              <a:rPr sz="1800" spc="-10" dirty="0">
                <a:latin typeface="Arial MT"/>
                <a:cs typeface="Arial MT"/>
              </a:rPr>
              <a:t>real.</a:t>
            </a:r>
            <a:r>
              <a:rPr sz="1800" spc="375" dirty="0">
                <a:latin typeface="Arial MT"/>
                <a:cs typeface="Arial MT"/>
              </a:rPr>
              <a:t> </a:t>
            </a:r>
            <a:r>
              <a:rPr sz="1800" spc="-5" dirty="0">
                <a:latin typeface="Arial MT"/>
                <a:cs typeface="Arial MT"/>
              </a:rPr>
              <a:t>Con</a:t>
            </a:r>
            <a:r>
              <a:rPr sz="1800" spc="380" dirty="0">
                <a:latin typeface="Arial MT"/>
                <a:cs typeface="Arial MT"/>
              </a:rPr>
              <a:t> </a:t>
            </a:r>
            <a:r>
              <a:rPr sz="1800" spc="-5" dirty="0">
                <a:latin typeface="Arial MT"/>
                <a:cs typeface="Arial MT"/>
              </a:rPr>
              <a:t>los</a:t>
            </a:r>
            <a:endParaRPr sz="1800">
              <a:latin typeface="Arial MT"/>
              <a:cs typeface="Arial MT"/>
            </a:endParaRPr>
          </a:p>
        </p:txBody>
      </p:sp>
      <p:sp>
        <p:nvSpPr>
          <p:cNvPr id="13" name="object 13"/>
          <p:cNvSpPr txBox="1"/>
          <p:nvPr/>
        </p:nvSpPr>
        <p:spPr>
          <a:xfrm>
            <a:off x="8077834" y="4310443"/>
            <a:ext cx="3572510" cy="849630"/>
          </a:xfrm>
          <a:prstGeom prst="rect">
            <a:avLst/>
          </a:prstGeom>
        </p:spPr>
        <p:txBody>
          <a:bodyPr vert="horz" wrap="square" lIns="0" tIns="150495" rIns="0" bIns="0" rtlCol="0">
            <a:spAutoFit/>
          </a:bodyPr>
          <a:lstStyle/>
          <a:p>
            <a:pPr marL="12700">
              <a:lnSpc>
                <a:spcPct val="100000"/>
              </a:lnSpc>
              <a:spcBef>
                <a:spcPts val="1185"/>
              </a:spcBef>
              <a:tabLst>
                <a:tab pos="1122680" algn="l"/>
                <a:tab pos="1673860" algn="l"/>
                <a:tab pos="3317875" algn="l"/>
              </a:tabLst>
            </a:pPr>
            <a:r>
              <a:rPr sz="1800" dirty="0">
                <a:latin typeface="Arial MT"/>
                <a:cs typeface="Arial MT"/>
              </a:rPr>
              <a:t>trabajos	</a:t>
            </a:r>
            <a:r>
              <a:rPr sz="1800" spc="-5" dirty="0">
                <a:latin typeface="Arial MT"/>
                <a:cs typeface="Arial MT"/>
              </a:rPr>
              <a:t>d</a:t>
            </a:r>
            <a:r>
              <a:rPr sz="1800" dirty="0">
                <a:latin typeface="Arial MT"/>
                <a:cs typeface="Arial MT"/>
              </a:rPr>
              <a:t>e	co</a:t>
            </a:r>
            <a:r>
              <a:rPr sz="1800" spc="-10" dirty="0">
                <a:latin typeface="Arial MT"/>
                <a:cs typeface="Arial MT"/>
              </a:rPr>
              <a:t>n</a:t>
            </a:r>
            <a:r>
              <a:rPr sz="1800" dirty="0">
                <a:latin typeface="Arial MT"/>
                <a:cs typeface="Arial MT"/>
              </a:rPr>
              <a:t>serv</a:t>
            </a:r>
            <a:r>
              <a:rPr sz="1800" spc="-10" dirty="0">
                <a:latin typeface="Arial MT"/>
                <a:cs typeface="Arial MT"/>
              </a:rPr>
              <a:t>a</a:t>
            </a:r>
            <a:r>
              <a:rPr sz="1800" dirty="0">
                <a:latin typeface="Arial MT"/>
                <a:cs typeface="Arial MT"/>
              </a:rPr>
              <a:t>ción	</a:t>
            </a:r>
            <a:r>
              <a:rPr sz="1800" spc="-5" dirty="0">
                <a:latin typeface="Arial MT"/>
                <a:cs typeface="Arial MT"/>
              </a:rPr>
              <a:t>se</a:t>
            </a:r>
            <a:endParaRPr sz="1800">
              <a:latin typeface="Arial MT"/>
              <a:cs typeface="Arial MT"/>
            </a:endParaRPr>
          </a:p>
          <a:p>
            <a:pPr marL="12700">
              <a:lnSpc>
                <a:spcPct val="100000"/>
              </a:lnSpc>
              <a:spcBef>
                <a:spcPts val="1085"/>
              </a:spcBef>
              <a:tabLst>
                <a:tab pos="1186180" algn="l"/>
                <a:tab pos="2423160" algn="l"/>
                <a:tab pos="2872740" algn="l"/>
              </a:tabLst>
            </a:pPr>
            <a:r>
              <a:rPr sz="1800" dirty="0">
                <a:latin typeface="Arial MT"/>
                <a:cs typeface="Arial MT"/>
              </a:rPr>
              <a:t>pretende	</a:t>
            </a:r>
            <a:r>
              <a:rPr sz="1800" spc="-5" dirty="0">
                <a:latin typeface="Arial MT"/>
                <a:cs typeface="Arial MT"/>
              </a:rPr>
              <a:t>preservar	el	</a:t>
            </a:r>
            <a:r>
              <a:rPr sz="1800" spc="-10" dirty="0">
                <a:latin typeface="Arial MT"/>
                <a:cs typeface="Arial MT"/>
              </a:rPr>
              <a:t>estado</a:t>
            </a:r>
            <a:endParaRPr sz="1800">
              <a:latin typeface="Arial MT"/>
              <a:cs typeface="Arial MT"/>
            </a:endParaRPr>
          </a:p>
        </p:txBody>
      </p:sp>
      <p:sp>
        <p:nvSpPr>
          <p:cNvPr id="14" name="object 14"/>
          <p:cNvSpPr txBox="1"/>
          <p:nvPr/>
        </p:nvSpPr>
        <p:spPr>
          <a:xfrm>
            <a:off x="8077834" y="5133847"/>
            <a:ext cx="3575050" cy="1261110"/>
          </a:xfrm>
          <a:prstGeom prst="rect">
            <a:avLst/>
          </a:prstGeom>
        </p:spPr>
        <p:txBody>
          <a:bodyPr vert="horz" wrap="square" lIns="0" tIns="12700" rIns="0" bIns="0" rtlCol="0">
            <a:spAutoFit/>
          </a:bodyPr>
          <a:lstStyle/>
          <a:p>
            <a:pPr marL="12700" marR="5080" algn="just">
              <a:lnSpc>
                <a:spcPct val="150100"/>
              </a:lnSpc>
              <a:spcBef>
                <a:spcPts val="100"/>
              </a:spcBef>
            </a:pPr>
            <a:r>
              <a:rPr sz="1800" spc="-5" dirty="0">
                <a:latin typeface="Arial MT"/>
                <a:cs typeface="Arial MT"/>
              </a:rPr>
              <a:t>teórico. La </a:t>
            </a:r>
            <a:r>
              <a:rPr sz="1800" dirty="0">
                <a:latin typeface="Arial MT"/>
                <a:cs typeface="Arial MT"/>
              </a:rPr>
              <a:t>función </a:t>
            </a:r>
            <a:r>
              <a:rPr sz="1800" spc="-5" dirty="0">
                <a:latin typeface="Arial MT"/>
                <a:cs typeface="Arial MT"/>
              </a:rPr>
              <a:t>de </a:t>
            </a:r>
            <a:r>
              <a:rPr sz="1800" dirty="0">
                <a:latin typeface="Arial MT"/>
                <a:cs typeface="Arial MT"/>
              </a:rPr>
              <a:t>los </a:t>
            </a:r>
            <a:r>
              <a:rPr sz="1800" spc="-5" dirty="0">
                <a:latin typeface="Arial MT"/>
                <a:cs typeface="Arial MT"/>
              </a:rPr>
              <a:t>trabajos </a:t>
            </a:r>
            <a:r>
              <a:rPr sz="1800" dirty="0">
                <a:latin typeface="Arial MT"/>
                <a:cs typeface="Arial MT"/>
              </a:rPr>
              <a:t> </a:t>
            </a:r>
            <a:r>
              <a:rPr sz="1800" spc="-5" dirty="0">
                <a:latin typeface="Arial MT"/>
                <a:cs typeface="Arial MT"/>
              </a:rPr>
              <a:t>de</a:t>
            </a:r>
            <a:r>
              <a:rPr sz="1800" dirty="0">
                <a:latin typeface="Arial MT"/>
                <a:cs typeface="Arial MT"/>
              </a:rPr>
              <a:t> </a:t>
            </a:r>
            <a:r>
              <a:rPr sz="1800" spc="-5" dirty="0">
                <a:latin typeface="Arial MT"/>
                <a:cs typeface="Arial MT"/>
              </a:rPr>
              <a:t>reparación</a:t>
            </a:r>
            <a:r>
              <a:rPr sz="1800" dirty="0">
                <a:latin typeface="Arial MT"/>
                <a:cs typeface="Arial MT"/>
              </a:rPr>
              <a:t> </a:t>
            </a:r>
            <a:r>
              <a:rPr sz="1800" spc="-5" dirty="0">
                <a:latin typeface="Arial MT"/>
                <a:cs typeface="Arial MT"/>
              </a:rPr>
              <a:t>es</a:t>
            </a:r>
            <a:r>
              <a:rPr sz="1800" dirty="0">
                <a:latin typeface="Arial MT"/>
                <a:cs typeface="Arial MT"/>
              </a:rPr>
              <a:t> </a:t>
            </a:r>
            <a:r>
              <a:rPr sz="1800" spc="-5" dirty="0">
                <a:latin typeface="Arial MT"/>
                <a:cs typeface="Arial MT"/>
              </a:rPr>
              <a:t>restaurar</a:t>
            </a:r>
            <a:r>
              <a:rPr sz="1800" dirty="0">
                <a:latin typeface="Arial MT"/>
                <a:cs typeface="Arial MT"/>
              </a:rPr>
              <a:t> </a:t>
            </a:r>
            <a:r>
              <a:rPr sz="1800" spc="-10" dirty="0">
                <a:latin typeface="Arial MT"/>
                <a:cs typeface="Arial MT"/>
              </a:rPr>
              <a:t>el </a:t>
            </a:r>
            <a:r>
              <a:rPr sz="1800" spc="-5" dirty="0">
                <a:latin typeface="Arial MT"/>
                <a:cs typeface="Arial MT"/>
              </a:rPr>
              <a:t> </a:t>
            </a:r>
            <a:r>
              <a:rPr sz="1800" dirty="0">
                <a:latin typeface="Arial MT"/>
                <a:cs typeface="Arial MT"/>
              </a:rPr>
              <a:t>estado</a:t>
            </a:r>
            <a:r>
              <a:rPr sz="1800" spc="-15" dirty="0">
                <a:latin typeface="Arial MT"/>
                <a:cs typeface="Arial MT"/>
              </a:rPr>
              <a:t> </a:t>
            </a:r>
            <a:r>
              <a:rPr sz="1800" spc="-5" dirty="0">
                <a:latin typeface="Arial MT"/>
                <a:cs typeface="Arial MT"/>
              </a:rPr>
              <a:t>teórico.</a:t>
            </a:r>
            <a:endParaRPr sz="1800">
              <a:latin typeface="Arial MT"/>
              <a:cs typeface="Arial MT"/>
            </a:endParaRPr>
          </a:p>
        </p:txBody>
      </p:sp>
    </p:spTree>
    <p:extLst>
      <p:ext uri="{BB962C8B-B14F-4D97-AF65-F5344CB8AC3E}">
        <p14:creationId xmlns:p14="http://schemas.microsoft.com/office/powerpoint/2010/main" val="19009929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32827" y="626681"/>
            <a:ext cx="3808729" cy="337185"/>
          </a:xfrm>
          <a:prstGeom prst="rect">
            <a:avLst/>
          </a:prstGeom>
        </p:spPr>
        <p:txBody>
          <a:bodyPr vert="horz" wrap="square" lIns="0" tIns="11430" rIns="0" bIns="0" rtlCol="0">
            <a:spAutoFit/>
          </a:bodyPr>
          <a:lstStyle/>
          <a:p>
            <a:pPr marL="12700">
              <a:lnSpc>
                <a:spcPct val="100000"/>
              </a:lnSpc>
              <a:spcBef>
                <a:spcPts val="90"/>
              </a:spcBef>
            </a:pPr>
            <a:r>
              <a:rPr sz="2050" u="heavy" spc="-45" dirty="0" err="1" smtClean="0">
                <a:solidFill>
                  <a:srgbClr val="EE532A"/>
                </a:solidFill>
                <a:uFill>
                  <a:solidFill>
                    <a:srgbClr val="EE532A"/>
                  </a:solidFill>
                </a:uFill>
                <a:latin typeface="Verdana"/>
                <a:cs typeface="Verdana"/>
              </a:rPr>
              <a:t>Tareas</a:t>
            </a:r>
            <a:r>
              <a:rPr sz="2050" u="heavy" spc="-45" dirty="0" smtClean="0">
                <a:solidFill>
                  <a:srgbClr val="EE532A"/>
                </a:solidFill>
                <a:uFill>
                  <a:solidFill>
                    <a:srgbClr val="EE532A"/>
                  </a:solidFill>
                </a:uFill>
                <a:latin typeface="Verdana"/>
                <a:cs typeface="Verdana"/>
              </a:rPr>
              <a:t> </a:t>
            </a:r>
            <a:r>
              <a:rPr sz="2050" u="heavy" spc="-5" dirty="0">
                <a:solidFill>
                  <a:srgbClr val="EE532A"/>
                </a:solidFill>
                <a:uFill>
                  <a:solidFill>
                    <a:srgbClr val="EE532A"/>
                  </a:solidFill>
                </a:uFill>
                <a:latin typeface="Verdana"/>
                <a:cs typeface="Verdana"/>
              </a:rPr>
              <a:t>de</a:t>
            </a:r>
            <a:r>
              <a:rPr sz="2050" u="heavy" spc="-40" dirty="0">
                <a:solidFill>
                  <a:srgbClr val="EE532A"/>
                </a:solidFill>
                <a:uFill>
                  <a:solidFill>
                    <a:srgbClr val="EE532A"/>
                  </a:solidFill>
                </a:uFill>
                <a:latin typeface="Verdana"/>
                <a:cs typeface="Verdana"/>
              </a:rPr>
              <a:t> </a:t>
            </a:r>
            <a:r>
              <a:rPr sz="2050" u="heavy" spc="-10" dirty="0">
                <a:solidFill>
                  <a:srgbClr val="EE532A"/>
                </a:solidFill>
                <a:uFill>
                  <a:solidFill>
                    <a:srgbClr val="EE532A"/>
                  </a:solidFill>
                </a:uFill>
                <a:latin typeface="Verdana"/>
                <a:cs typeface="Verdana"/>
              </a:rPr>
              <a:t>Mantenimiento</a:t>
            </a:r>
            <a:endParaRPr sz="2050" dirty="0">
              <a:latin typeface="Verdana"/>
              <a:cs typeface="Verdana"/>
            </a:endParaRPr>
          </a:p>
        </p:txBody>
      </p:sp>
      <p:sp>
        <p:nvSpPr>
          <p:cNvPr id="3" name="object 3"/>
          <p:cNvSpPr txBox="1"/>
          <p:nvPr/>
        </p:nvSpPr>
        <p:spPr>
          <a:xfrm>
            <a:off x="989647" y="1376934"/>
            <a:ext cx="5335905" cy="4631055"/>
          </a:xfrm>
          <a:prstGeom prst="rect">
            <a:avLst/>
          </a:prstGeom>
        </p:spPr>
        <p:txBody>
          <a:bodyPr vert="horz" wrap="square" lIns="0" tIns="12700" rIns="0" bIns="0" rtlCol="0">
            <a:spAutoFit/>
          </a:bodyPr>
          <a:lstStyle/>
          <a:p>
            <a:pPr marL="55880">
              <a:lnSpc>
                <a:spcPct val="100000"/>
              </a:lnSpc>
              <a:spcBef>
                <a:spcPts val="100"/>
              </a:spcBef>
            </a:pPr>
            <a:r>
              <a:rPr sz="2000" b="1" dirty="0">
                <a:latin typeface="Calibri"/>
                <a:cs typeface="Calibri"/>
              </a:rPr>
              <a:t>6.1</a:t>
            </a:r>
            <a:r>
              <a:rPr sz="2000" b="1" spc="-40" dirty="0">
                <a:latin typeface="Calibri"/>
                <a:cs typeface="Calibri"/>
              </a:rPr>
              <a:t> </a:t>
            </a:r>
            <a:r>
              <a:rPr sz="2000" b="1" spc="-5" dirty="0">
                <a:latin typeface="Calibri"/>
                <a:cs typeface="Calibri"/>
              </a:rPr>
              <a:t>INSPECCIÓN</a:t>
            </a:r>
            <a:endParaRPr sz="2000">
              <a:latin typeface="Calibri"/>
              <a:cs typeface="Calibri"/>
            </a:endParaRPr>
          </a:p>
          <a:p>
            <a:pPr marL="12700" marR="5080" algn="just">
              <a:lnSpc>
                <a:spcPct val="150100"/>
              </a:lnSpc>
              <a:spcBef>
                <a:spcPts val="425"/>
              </a:spcBef>
            </a:pPr>
            <a:r>
              <a:rPr sz="1800" dirty="0">
                <a:latin typeface="Arial MT"/>
                <a:cs typeface="Arial MT"/>
              </a:rPr>
              <a:t>Forman </a:t>
            </a:r>
            <a:r>
              <a:rPr sz="1800" spc="-5" dirty="0">
                <a:latin typeface="Arial MT"/>
                <a:cs typeface="Arial MT"/>
              </a:rPr>
              <a:t>parte de la </a:t>
            </a:r>
            <a:r>
              <a:rPr sz="1800" dirty="0">
                <a:latin typeface="Arial MT"/>
                <a:cs typeface="Arial MT"/>
              </a:rPr>
              <a:t>inspección </a:t>
            </a:r>
            <a:r>
              <a:rPr sz="1800" spc="-5" dirty="0">
                <a:latin typeface="Arial MT"/>
                <a:cs typeface="Arial MT"/>
              </a:rPr>
              <a:t>todas </a:t>
            </a:r>
            <a:r>
              <a:rPr sz="1800" dirty="0">
                <a:latin typeface="Arial MT"/>
                <a:cs typeface="Arial MT"/>
              </a:rPr>
              <a:t>las </a:t>
            </a:r>
            <a:r>
              <a:rPr sz="1800" spc="-5" dirty="0">
                <a:latin typeface="Arial MT"/>
                <a:cs typeface="Arial MT"/>
              </a:rPr>
              <a:t>medidas </a:t>
            </a:r>
            <a:r>
              <a:rPr sz="1800" dirty="0">
                <a:latin typeface="Arial MT"/>
                <a:cs typeface="Arial MT"/>
              </a:rPr>
              <a:t> </a:t>
            </a:r>
            <a:r>
              <a:rPr sz="1800" spc="-5" dirty="0">
                <a:latin typeface="Arial MT"/>
                <a:cs typeface="Arial MT"/>
              </a:rPr>
              <a:t>que sirven</a:t>
            </a:r>
            <a:r>
              <a:rPr sz="1800" dirty="0">
                <a:latin typeface="Arial MT"/>
                <a:cs typeface="Arial MT"/>
              </a:rPr>
              <a:t> </a:t>
            </a:r>
            <a:r>
              <a:rPr sz="1800" spc="-5" dirty="0">
                <a:latin typeface="Arial MT"/>
                <a:cs typeface="Arial MT"/>
              </a:rPr>
              <a:t>para </a:t>
            </a:r>
            <a:r>
              <a:rPr sz="1800" dirty="0">
                <a:latin typeface="Arial MT"/>
                <a:cs typeface="Arial MT"/>
              </a:rPr>
              <a:t>averiguar</a:t>
            </a:r>
            <a:r>
              <a:rPr sz="1800" spc="5" dirty="0">
                <a:latin typeface="Arial MT"/>
                <a:cs typeface="Arial MT"/>
              </a:rPr>
              <a:t> </a:t>
            </a:r>
            <a:r>
              <a:rPr sz="1800" dirty="0">
                <a:latin typeface="Arial MT"/>
                <a:cs typeface="Arial MT"/>
              </a:rPr>
              <a:t>y </a:t>
            </a:r>
            <a:r>
              <a:rPr sz="1800" spc="-5" dirty="0">
                <a:latin typeface="Arial MT"/>
                <a:cs typeface="Arial MT"/>
              </a:rPr>
              <a:t>evaluar el</a:t>
            </a:r>
            <a:r>
              <a:rPr sz="1800" dirty="0">
                <a:latin typeface="Arial MT"/>
                <a:cs typeface="Arial MT"/>
              </a:rPr>
              <a:t> </a:t>
            </a:r>
            <a:r>
              <a:rPr sz="1800" spc="-5" dirty="0">
                <a:latin typeface="Arial MT"/>
                <a:cs typeface="Arial MT"/>
              </a:rPr>
              <a:t>estado</a:t>
            </a:r>
            <a:r>
              <a:rPr sz="1800" spc="490" dirty="0">
                <a:latin typeface="Arial MT"/>
                <a:cs typeface="Arial MT"/>
              </a:rPr>
              <a:t> </a:t>
            </a:r>
            <a:r>
              <a:rPr sz="1800" dirty="0">
                <a:latin typeface="Arial MT"/>
                <a:cs typeface="Arial MT"/>
              </a:rPr>
              <a:t>real </a:t>
            </a:r>
            <a:r>
              <a:rPr sz="1800" spc="-490" dirty="0">
                <a:latin typeface="Arial MT"/>
                <a:cs typeface="Arial MT"/>
              </a:rPr>
              <a:t> </a:t>
            </a:r>
            <a:r>
              <a:rPr sz="1800" spc="-5" dirty="0">
                <a:latin typeface="Arial MT"/>
                <a:cs typeface="Arial MT"/>
              </a:rPr>
              <a:t>de </a:t>
            </a:r>
            <a:r>
              <a:rPr sz="1800" dirty="0">
                <a:latin typeface="Arial MT"/>
                <a:cs typeface="Arial MT"/>
              </a:rPr>
              <a:t>edificios y </a:t>
            </a:r>
            <a:r>
              <a:rPr sz="1800" spc="-5" dirty="0">
                <a:latin typeface="Arial MT"/>
                <a:cs typeface="Arial MT"/>
              </a:rPr>
              <a:t>equipos </a:t>
            </a:r>
            <a:r>
              <a:rPr sz="1800" spc="5" dirty="0">
                <a:latin typeface="Arial MT"/>
                <a:cs typeface="Arial MT"/>
              </a:rPr>
              <a:t>de </a:t>
            </a:r>
            <a:r>
              <a:rPr sz="1800" spc="-5" dirty="0">
                <a:latin typeface="Arial MT"/>
                <a:cs typeface="Arial MT"/>
              </a:rPr>
              <a:t>producción, </a:t>
            </a:r>
            <a:r>
              <a:rPr sz="1800" dirty="0">
                <a:latin typeface="Arial MT"/>
                <a:cs typeface="Arial MT"/>
              </a:rPr>
              <a:t>tales </a:t>
            </a:r>
            <a:r>
              <a:rPr sz="1800" spc="-5" dirty="0">
                <a:latin typeface="Arial MT"/>
                <a:cs typeface="Arial MT"/>
              </a:rPr>
              <a:t>como: </a:t>
            </a:r>
            <a:r>
              <a:rPr sz="1800" dirty="0">
                <a:latin typeface="Arial MT"/>
                <a:cs typeface="Arial MT"/>
              </a:rPr>
              <a:t> máquinas, </a:t>
            </a:r>
            <a:r>
              <a:rPr sz="1800" spc="-5" dirty="0">
                <a:latin typeface="Arial MT"/>
                <a:cs typeface="Arial MT"/>
              </a:rPr>
              <a:t>instalaciones e </a:t>
            </a:r>
            <a:r>
              <a:rPr sz="1800" dirty="0">
                <a:latin typeface="Arial MT"/>
                <a:cs typeface="Arial MT"/>
              </a:rPr>
              <a:t>instrumentos </a:t>
            </a:r>
            <a:r>
              <a:rPr sz="1800" spc="-5" dirty="0">
                <a:latin typeface="Arial MT"/>
                <a:cs typeface="Arial MT"/>
              </a:rPr>
              <a:t>técnicos </a:t>
            </a:r>
            <a:r>
              <a:rPr sz="1800" spc="-10" dirty="0">
                <a:latin typeface="Arial MT"/>
                <a:cs typeface="Arial MT"/>
              </a:rPr>
              <a:t>de </a:t>
            </a:r>
            <a:r>
              <a:rPr sz="1800" spc="-5" dirty="0">
                <a:latin typeface="Arial MT"/>
                <a:cs typeface="Arial MT"/>
              </a:rPr>
              <a:t> trabajo. La inspección consiste en </a:t>
            </a:r>
            <a:r>
              <a:rPr sz="1800" dirty="0">
                <a:latin typeface="Arial MT"/>
                <a:cs typeface="Arial MT"/>
              </a:rPr>
              <a:t>examinar </a:t>
            </a:r>
            <a:r>
              <a:rPr sz="1800" spc="-5" dirty="0">
                <a:latin typeface="Arial MT"/>
                <a:cs typeface="Arial MT"/>
              </a:rPr>
              <a:t>si </a:t>
            </a:r>
            <a:r>
              <a:rPr sz="1800" spc="-10" dirty="0">
                <a:latin typeface="Arial MT"/>
                <a:cs typeface="Arial MT"/>
              </a:rPr>
              <a:t>esos </a:t>
            </a:r>
            <a:r>
              <a:rPr sz="1800" spc="-5" dirty="0">
                <a:latin typeface="Arial MT"/>
                <a:cs typeface="Arial MT"/>
              </a:rPr>
              <a:t> equipos</a:t>
            </a:r>
            <a:r>
              <a:rPr sz="1800" dirty="0">
                <a:latin typeface="Arial MT"/>
                <a:cs typeface="Arial MT"/>
              </a:rPr>
              <a:t> </a:t>
            </a:r>
            <a:r>
              <a:rPr sz="1800" spc="-5" dirty="0">
                <a:latin typeface="Arial MT"/>
                <a:cs typeface="Arial MT"/>
              </a:rPr>
              <a:t>están</a:t>
            </a:r>
            <a:r>
              <a:rPr sz="1800" dirty="0">
                <a:latin typeface="Arial MT"/>
                <a:cs typeface="Arial MT"/>
              </a:rPr>
              <a:t> </a:t>
            </a:r>
            <a:r>
              <a:rPr sz="1800" spc="-5" dirty="0">
                <a:latin typeface="Arial MT"/>
                <a:cs typeface="Arial MT"/>
              </a:rPr>
              <a:t>en</a:t>
            </a:r>
            <a:r>
              <a:rPr sz="1800" dirty="0">
                <a:latin typeface="Arial MT"/>
                <a:cs typeface="Arial MT"/>
              </a:rPr>
              <a:t> </a:t>
            </a:r>
            <a:r>
              <a:rPr sz="1800" spc="-10" dirty="0">
                <a:latin typeface="Arial MT"/>
                <a:cs typeface="Arial MT"/>
              </a:rPr>
              <a:t>buen</a:t>
            </a:r>
            <a:r>
              <a:rPr sz="1800" spc="-5" dirty="0">
                <a:latin typeface="Arial MT"/>
                <a:cs typeface="Arial MT"/>
              </a:rPr>
              <a:t> estado</a:t>
            </a:r>
            <a:r>
              <a:rPr sz="1800" dirty="0">
                <a:latin typeface="Arial MT"/>
                <a:cs typeface="Arial MT"/>
              </a:rPr>
              <a:t> y</a:t>
            </a:r>
            <a:r>
              <a:rPr sz="1800" spc="5" dirty="0">
                <a:latin typeface="Arial MT"/>
                <a:cs typeface="Arial MT"/>
              </a:rPr>
              <a:t> </a:t>
            </a:r>
            <a:r>
              <a:rPr sz="1800" dirty="0">
                <a:latin typeface="Arial MT"/>
                <a:cs typeface="Arial MT"/>
              </a:rPr>
              <a:t>funcionan </a:t>
            </a:r>
            <a:r>
              <a:rPr sz="1800" spc="5" dirty="0">
                <a:latin typeface="Arial MT"/>
                <a:cs typeface="Arial MT"/>
              </a:rPr>
              <a:t> </a:t>
            </a:r>
            <a:r>
              <a:rPr sz="1800" dirty="0">
                <a:latin typeface="Arial MT"/>
                <a:cs typeface="Arial MT"/>
              </a:rPr>
              <a:t>correctamente.</a:t>
            </a:r>
            <a:endParaRPr sz="1800">
              <a:latin typeface="Arial MT"/>
              <a:cs typeface="Arial MT"/>
            </a:endParaRPr>
          </a:p>
          <a:p>
            <a:pPr marL="12700">
              <a:lnSpc>
                <a:spcPct val="100000"/>
              </a:lnSpc>
              <a:spcBef>
                <a:spcPts val="1145"/>
              </a:spcBef>
            </a:pPr>
            <a:r>
              <a:rPr sz="2000" b="1" spc="-5" dirty="0">
                <a:latin typeface="Arial"/>
                <a:cs typeface="Arial"/>
              </a:rPr>
              <a:t>Cuanto</a:t>
            </a:r>
            <a:r>
              <a:rPr sz="2000" b="1" spc="15" dirty="0">
                <a:latin typeface="Arial"/>
                <a:cs typeface="Arial"/>
              </a:rPr>
              <a:t> </a:t>
            </a:r>
            <a:r>
              <a:rPr sz="2000" b="1" dirty="0">
                <a:latin typeface="Arial"/>
                <a:cs typeface="Arial"/>
              </a:rPr>
              <a:t>más</a:t>
            </a:r>
            <a:r>
              <a:rPr sz="2000" b="1" spc="30" dirty="0">
                <a:latin typeface="Arial"/>
                <a:cs typeface="Arial"/>
              </a:rPr>
              <a:t> </a:t>
            </a:r>
            <a:r>
              <a:rPr sz="2000" b="1" spc="-5" dirty="0">
                <a:latin typeface="Arial"/>
                <a:cs typeface="Arial"/>
              </a:rPr>
              <a:t>importante</a:t>
            </a:r>
            <a:r>
              <a:rPr sz="2000" b="1" spc="30" dirty="0">
                <a:latin typeface="Arial"/>
                <a:cs typeface="Arial"/>
              </a:rPr>
              <a:t> </a:t>
            </a:r>
            <a:r>
              <a:rPr sz="2000" b="1" dirty="0">
                <a:latin typeface="Arial"/>
                <a:cs typeface="Arial"/>
              </a:rPr>
              <a:t>es</a:t>
            </a:r>
            <a:r>
              <a:rPr sz="2000" b="1" spc="5" dirty="0">
                <a:latin typeface="Arial"/>
                <a:cs typeface="Arial"/>
              </a:rPr>
              <a:t> </a:t>
            </a:r>
            <a:r>
              <a:rPr sz="2000" b="1" dirty="0">
                <a:latin typeface="Arial"/>
                <a:cs typeface="Arial"/>
              </a:rPr>
              <a:t>el equipo</a:t>
            </a:r>
            <a:r>
              <a:rPr sz="2000" b="1" spc="15" dirty="0">
                <a:latin typeface="Arial"/>
                <a:cs typeface="Arial"/>
              </a:rPr>
              <a:t> </a:t>
            </a:r>
            <a:r>
              <a:rPr sz="2000" b="1" spc="-5" dirty="0">
                <a:latin typeface="Arial"/>
                <a:cs typeface="Arial"/>
              </a:rPr>
              <a:t>(mayor</a:t>
            </a:r>
            <a:endParaRPr sz="2000">
              <a:latin typeface="Arial"/>
              <a:cs typeface="Arial"/>
            </a:endParaRPr>
          </a:p>
          <a:p>
            <a:pPr marL="12700">
              <a:lnSpc>
                <a:spcPct val="100000"/>
              </a:lnSpc>
              <a:spcBef>
                <a:spcPts val="1200"/>
              </a:spcBef>
              <a:tabLst>
                <a:tab pos="1562100" algn="l"/>
                <a:tab pos="2339340" algn="l"/>
                <a:tab pos="2743200" algn="l"/>
                <a:tab pos="3701415" algn="l"/>
                <a:tab pos="4250055" algn="l"/>
                <a:tab pos="4730115" algn="l"/>
              </a:tabLst>
            </a:pPr>
            <a:r>
              <a:rPr sz="2000" b="1" dirty="0">
                <a:latin typeface="Arial"/>
                <a:cs typeface="Arial"/>
              </a:rPr>
              <a:t>crit</a:t>
            </a:r>
            <a:r>
              <a:rPr sz="2000" b="1" spc="-20" dirty="0">
                <a:latin typeface="Arial"/>
                <a:cs typeface="Arial"/>
              </a:rPr>
              <a:t>i</a:t>
            </a:r>
            <a:r>
              <a:rPr sz="2000" b="1" dirty="0">
                <a:latin typeface="Arial"/>
                <a:cs typeface="Arial"/>
              </a:rPr>
              <a:t>cidad</a:t>
            </a:r>
            <a:r>
              <a:rPr sz="2000" b="1" spc="-30" dirty="0">
                <a:latin typeface="Arial"/>
                <a:cs typeface="Arial"/>
              </a:rPr>
              <a:t>)</a:t>
            </a:r>
            <a:r>
              <a:rPr sz="2000" b="1" dirty="0">
                <a:latin typeface="Arial"/>
                <a:cs typeface="Arial"/>
              </a:rPr>
              <a:t>,	m</a:t>
            </a:r>
            <a:r>
              <a:rPr sz="2000" b="1" spc="-15" dirty="0">
                <a:latin typeface="Arial"/>
                <a:cs typeface="Arial"/>
              </a:rPr>
              <a:t>á</a:t>
            </a:r>
            <a:r>
              <a:rPr sz="2000" b="1" dirty="0">
                <a:latin typeface="Arial"/>
                <a:cs typeface="Arial"/>
              </a:rPr>
              <a:t>s	y	me</a:t>
            </a:r>
            <a:r>
              <a:rPr sz="2000" b="1" spc="-20" dirty="0">
                <a:latin typeface="Arial"/>
                <a:cs typeface="Arial"/>
              </a:rPr>
              <a:t>j</a:t>
            </a:r>
            <a:r>
              <a:rPr sz="2000" b="1" dirty="0">
                <a:latin typeface="Arial"/>
                <a:cs typeface="Arial"/>
              </a:rPr>
              <a:t>or	</a:t>
            </a:r>
            <a:r>
              <a:rPr sz="2000" b="1" spc="5" dirty="0">
                <a:latin typeface="Arial"/>
                <a:cs typeface="Arial"/>
              </a:rPr>
              <a:t>s</a:t>
            </a:r>
            <a:r>
              <a:rPr sz="2000" b="1" dirty="0">
                <a:latin typeface="Arial"/>
                <a:cs typeface="Arial"/>
              </a:rPr>
              <a:t>e	le	d</a:t>
            </a:r>
            <a:r>
              <a:rPr sz="2000" b="1" spc="-20" dirty="0">
                <a:latin typeface="Arial"/>
                <a:cs typeface="Arial"/>
              </a:rPr>
              <a:t>e</a:t>
            </a:r>
            <a:r>
              <a:rPr sz="2000" b="1" dirty="0">
                <a:latin typeface="Arial"/>
                <a:cs typeface="Arial"/>
              </a:rPr>
              <a:t>be</a:t>
            </a:r>
            <a:endParaRPr sz="2000">
              <a:latin typeface="Arial"/>
              <a:cs typeface="Arial"/>
            </a:endParaRPr>
          </a:p>
          <a:p>
            <a:pPr marL="12700">
              <a:lnSpc>
                <a:spcPct val="100000"/>
              </a:lnSpc>
              <a:spcBef>
                <a:spcPts val="1200"/>
              </a:spcBef>
            </a:pPr>
            <a:r>
              <a:rPr sz="2000" b="1" spc="-10" dirty="0">
                <a:latin typeface="Arial"/>
                <a:cs typeface="Arial"/>
              </a:rPr>
              <a:t>inspeccionar.</a:t>
            </a:r>
            <a:endParaRPr sz="2000">
              <a:latin typeface="Arial"/>
              <a:cs typeface="Arial"/>
            </a:endParaRPr>
          </a:p>
        </p:txBody>
      </p:sp>
      <p:pic>
        <p:nvPicPr>
          <p:cNvPr id="4" name="object 4"/>
          <p:cNvPicPr/>
          <p:nvPr/>
        </p:nvPicPr>
        <p:blipFill>
          <a:blip r:embed="rId2" cstate="print"/>
          <a:stretch>
            <a:fillRect/>
          </a:stretch>
        </p:blipFill>
        <p:spPr>
          <a:xfrm>
            <a:off x="6746240" y="2613660"/>
            <a:ext cx="4625340" cy="2458720"/>
          </a:xfrm>
          <a:prstGeom prst="rect">
            <a:avLst/>
          </a:prstGeom>
        </p:spPr>
      </p:pic>
    </p:spTree>
    <p:extLst>
      <p:ext uri="{BB962C8B-B14F-4D97-AF65-F5344CB8AC3E}">
        <p14:creationId xmlns:p14="http://schemas.microsoft.com/office/powerpoint/2010/main" val="20789915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05304" y="1690306"/>
            <a:ext cx="6038850" cy="3044190"/>
          </a:xfrm>
          <a:prstGeom prst="rect">
            <a:avLst/>
          </a:prstGeom>
        </p:spPr>
        <p:txBody>
          <a:bodyPr vert="horz" wrap="square" lIns="0" tIns="12700" rIns="0" bIns="0" rtlCol="0">
            <a:spAutoFit/>
          </a:bodyPr>
          <a:lstStyle/>
          <a:p>
            <a:pPr marL="12700" marR="2990850">
              <a:lnSpc>
                <a:spcPct val="100000"/>
              </a:lnSpc>
              <a:spcBef>
                <a:spcPts val="100"/>
              </a:spcBef>
            </a:pPr>
            <a:r>
              <a:rPr sz="6600" u="none" spc="120" dirty="0">
                <a:solidFill>
                  <a:srgbClr val="00F3B5"/>
                </a:solidFill>
                <a:latin typeface="Arial MT"/>
                <a:cs typeface="Arial MT"/>
              </a:rPr>
              <a:t>Planner </a:t>
            </a:r>
            <a:r>
              <a:rPr sz="6600" u="none" spc="484" dirty="0">
                <a:solidFill>
                  <a:srgbClr val="00F3B5"/>
                </a:solidFill>
                <a:latin typeface="Arial MT"/>
                <a:cs typeface="Arial MT"/>
              </a:rPr>
              <a:t>de</a:t>
            </a:r>
            <a:endParaRPr sz="6600">
              <a:latin typeface="Arial MT"/>
              <a:cs typeface="Arial MT"/>
            </a:endParaRPr>
          </a:p>
          <a:p>
            <a:pPr marL="12700">
              <a:lnSpc>
                <a:spcPct val="100000"/>
              </a:lnSpc>
              <a:spcBef>
                <a:spcPts val="5"/>
              </a:spcBef>
            </a:pPr>
            <a:r>
              <a:rPr sz="6600" u="none" spc="280" dirty="0">
                <a:solidFill>
                  <a:srgbClr val="00F3B5"/>
                </a:solidFill>
                <a:latin typeface="Arial MT"/>
                <a:cs typeface="Arial MT"/>
              </a:rPr>
              <a:t>Mantenimiento</a:t>
            </a:r>
            <a:endParaRPr sz="6600">
              <a:latin typeface="Arial MT"/>
              <a:cs typeface="Arial MT"/>
            </a:endParaRPr>
          </a:p>
        </p:txBody>
      </p:sp>
      <p:sp>
        <p:nvSpPr>
          <p:cNvPr id="3" name="object 3"/>
          <p:cNvSpPr txBox="1"/>
          <p:nvPr/>
        </p:nvSpPr>
        <p:spPr>
          <a:xfrm>
            <a:off x="1805304" y="1404620"/>
            <a:ext cx="2643505" cy="299720"/>
          </a:xfrm>
          <a:prstGeom prst="rect">
            <a:avLst/>
          </a:prstGeom>
        </p:spPr>
        <p:txBody>
          <a:bodyPr vert="horz" wrap="square" lIns="0" tIns="12700" rIns="0" bIns="0" rtlCol="0">
            <a:spAutoFit/>
          </a:bodyPr>
          <a:lstStyle/>
          <a:p>
            <a:pPr marL="12700">
              <a:lnSpc>
                <a:spcPct val="100000"/>
              </a:lnSpc>
              <a:spcBef>
                <a:spcPts val="100"/>
              </a:spcBef>
            </a:pPr>
            <a:r>
              <a:rPr sz="1800" spc="-35" dirty="0">
                <a:solidFill>
                  <a:srgbClr val="FFFFFF"/>
                </a:solidFill>
                <a:latin typeface="Arial MT"/>
                <a:cs typeface="Arial MT"/>
              </a:rPr>
              <a:t>CURSO</a:t>
            </a:r>
            <a:r>
              <a:rPr sz="1800" spc="-45" dirty="0">
                <a:solidFill>
                  <a:srgbClr val="FFFFFF"/>
                </a:solidFill>
                <a:latin typeface="Arial MT"/>
                <a:cs typeface="Arial MT"/>
              </a:rPr>
              <a:t> </a:t>
            </a:r>
            <a:r>
              <a:rPr sz="1800" spc="-10" dirty="0">
                <a:solidFill>
                  <a:srgbClr val="FFFFFF"/>
                </a:solidFill>
                <a:latin typeface="Arial MT"/>
                <a:cs typeface="Arial MT"/>
              </a:rPr>
              <a:t>DE</a:t>
            </a:r>
            <a:r>
              <a:rPr sz="1800" spc="-50" dirty="0">
                <a:solidFill>
                  <a:srgbClr val="FFFFFF"/>
                </a:solidFill>
                <a:latin typeface="Arial MT"/>
                <a:cs typeface="Arial MT"/>
              </a:rPr>
              <a:t> </a:t>
            </a:r>
            <a:r>
              <a:rPr sz="1800" spc="-10" dirty="0">
                <a:solidFill>
                  <a:srgbClr val="FFFFFF"/>
                </a:solidFill>
                <a:latin typeface="Arial MT"/>
                <a:cs typeface="Arial MT"/>
              </a:rPr>
              <a:t>FORMACIÓN</a:t>
            </a:r>
            <a:endParaRPr sz="1800">
              <a:latin typeface="Arial MT"/>
              <a:cs typeface="Arial MT"/>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40117" y="561085"/>
            <a:ext cx="3806190" cy="336550"/>
          </a:xfrm>
          <a:prstGeom prst="rect">
            <a:avLst/>
          </a:prstGeom>
        </p:spPr>
        <p:txBody>
          <a:bodyPr vert="horz" wrap="square" lIns="0" tIns="11430" rIns="0" bIns="0" rtlCol="0">
            <a:spAutoFit/>
          </a:bodyPr>
          <a:lstStyle/>
          <a:p>
            <a:pPr marL="12700">
              <a:lnSpc>
                <a:spcPct val="100000"/>
              </a:lnSpc>
              <a:spcBef>
                <a:spcPts val="90"/>
              </a:spcBef>
            </a:pPr>
            <a:r>
              <a:rPr sz="2050" u="heavy" spc="-50" dirty="0" err="1" smtClean="0">
                <a:solidFill>
                  <a:srgbClr val="EE532A"/>
                </a:solidFill>
                <a:uFill>
                  <a:solidFill>
                    <a:srgbClr val="EE532A"/>
                  </a:solidFill>
                </a:uFill>
                <a:latin typeface="Verdana"/>
                <a:cs typeface="Verdana"/>
              </a:rPr>
              <a:t>Tareas</a:t>
            </a:r>
            <a:r>
              <a:rPr sz="2050" u="heavy" spc="-35" dirty="0" smtClean="0">
                <a:solidFill>
                  <a:srgbClr val="EE532A"/>
                </a:solidFill>
                <a:uFill>
                  <a:solidFill>
                    <a:srgbClr val="EE532A"/>
                  </a:solidFill>
                </a:uFill>
                <a:latin typeface="Verdana"/>
                <a:cs typeface="Verdana"/>
              </a:rPr>
              <a:t> </a:t>
            </a:r>
            <a:r>
              <a:rPr sz="2050" u="heavy" spc="-5" dirty="0">
                <a:solidFill>
                  <a:srgbClr val="EE532A"/>
                </a:solidFill>
                <a:uFill>
                  <a:solidFill>
                    <a:srgbClr val="EE532A"/>
                  </a:solidFill>
                </a:uFill>
                <a:latin typeface="Verdana"/>
                <a:cs typeface="Verdana"/>
              </a:rPr>
              <a:t>de</a:t>
            </a:r>
            <a:r>
              <a:rPr sz="2050" u="heavy" spc="-25" dirty="0">
                <a:solidFill>
                  <a:srgbClr val="EE532A"/>
                </a:solidFill>
                <a:uFill>
                  <a:solidFill>
                    <a:srgbClr val="EE532A"/>
                  </a:solidFill>
                </a:uFill>
                <a:latin typeface="Verdana"/>
                <a:cs typeface="Verdana"/>
              </a:rPr>
              <a:t> </a:t>
            </a:r>
            <a:r>
              <a:rPr sz="2050" u="heavy" spc="-10" dirty="0">
                <a:solidFill>
                  <a:srgbClr val="EE532A"/>
                </a:solidFill>
                <a:uFill>
                  <a:solidFill>
                    <a:srgbClr val="EE532A"/>
                  </a:solidFill>
                </a:uFill>
                <a:latin typeface="Verdana"/>
                <a:cs typeface="Verdana"/>
              </a:rPr>
              <a:t>Mantenimiento</a:t>
            </a:r>
            <a:endParaRPr sz="2050" dirty="0">
              <a:latin typeface="Verdana"/>
              <a:cs typeface="Verdana"/>
            </a:endParaRPr>
          </a:p>
        </p:txBody>
      </p:sp>
      <p:sp>
        <p:nvSpPr>
          <p:cNvPr id="3" name="object 3"/>
          <p:cNvSpPr txBox="1"/>
          <p:nvPr/>
        </p:nvSpPr>
        <p:spPr>
          <a:xfrm>
            <a:off x="5571490" y="1807590"/>
            <a:ext cx="65849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MT"/>
                <a:cs typeface="Arial MT"/>
              </a:rPr>
              <a:t>pu</a:t>
            </a:r>
            <a:r>
              <a:rPr sz="1800" spc="-30" dirty="0">
                <a:latin typeface="Arial MT"/>
                <a:cs typeface="Arial MT"/>
              </a:rPr>
              <a:t>e</a:t>
            </a:r>
            <a:r>
              <a:rPr sz="1800" spc="-5" dirty="0">
                <a:latin typeface="Arial MT"/>
                <a:cs typeface="Arial MT"/>
              </a:rPr>
              <a:t>de</a:t>
            </a:r>
            <a:endParaRPr sz="1800">
              <a:latin typeface="Arial MT"/>
              <a:cs typeface="Arial MT"/>
            </a:endParaRPr>
          </a:p>
        </p:txBody>
      </p:sp>
      <p:sp>
        <p:nvSpPr>
          <p:cNvPr id="4" name="object 4"/>
          <p:cNvSpPr txBox="1"/>
          <p:nvPr/>
        </p:nvSpPr>
        <p:spPr>
          <a:xfrm>
            <a:off x="896937" y="3042284"/>
            <a:ext cx="1854835" cy="299720"/>
          </a:xfrm>
          <a:prstGeom prst="rect">
            <a:avLst/>
          </a:prstGeom>
        </p:spPr>
        <p:txBody>
          <a:bodyPr vert="horz" wrap="square" lIns="0" tIns="12700" rIns="0" bIns="0" rtlCol="0">
            <a:spAutoFit/>
          </a:bodyPr>
          <a:lstStyle/>
          <a:p>
            <a:pPr marL="12700">
              <a:lnSpc>
                <a:spcPct val="100000"/>
              </a:lnSpc>
              <a:spcBef>
                <a:spcPts val="100"/>
              </a:spcBef>
              <a:tabLst>
                <a:tab pos="550545" algn="l"/>
                <a:tab pos="1600200" algn="l"/>
              </a:tabLst>
            </a:pPr>
            <a:r>
              <a:rPr sz="1800" spc="-10" dirty="0">
                <a:latin typeface="Arial MT"/>
                <a:cs typeface="Arial MT"/>
              </a:rPr>
              <a:t>Po</a:t>
            </a:r>
            <a:r>
              <a:rPr sz="1800" spc="-5" dirty="0">
                <a:latin typeface="Arial MT"/>
                <a:cs typeface="Arial MT"/>
              </a:rPr>
              <a:t>r</a:t>
            </a:r>
            <a:r>
              <a:rPr sz="1800" dirty="0">
                <a:latin typeface="Arial MT"/>
                <a:cs typeface="Arial MT"/>
              </a:rPr>
              <a:t>	</a:t>
            </a:r>
            <a:r>
              <a:rPr sz="1800" spc="-5" dirty="0">
                <a:latin typeface="Arial MT"/>
                <a:cs typeface="Arial MT"/>
              </a:rPr>
              <a:t>eje</a:t>
            </a:r>
            <a:r>
              <a:rPr sz="1800" spc="10" dirty="0">
                <a:latin typeface="Arial MT"/>
                <a:cs typeface="Arial MT"/>
              </a:rPr>
              <a:t>m</a:t>
            </a:r>
            <a:r>
              <a:rPr sz="1800" spc="-5" dirty="0">
                <a:latin typeface="Arial MT"/>
                <a:cs typeface="Arial MT"/>
              </a:rPr>
              <a:t>plo,</a:t>
            </a:r>
            <a:r>
              <a:rPr sz="1800" dirty="0">
                <a:latin typeface="Arial MT"/>
                <a:cs typeface="Arial MT"/>
              </a:rPr>
              <a:t>	</a:t>
            </a:r>
            <a:r>
              <a:rPr sz="1800" spc="-5" dirty="0">
                <a:latin typeface="Arial MT"/>
                <a:cs typeface="Arial MT"/>
              </a:rPr>
              <a:t>se</a:t>
            </a:r>
            <a:endParaRPr sz="1800">
              <a:latin typeface="Arial MT"/>
              <a:cs typeface="Arial MT"/>
            </a:endParaRPr>
          </a:p>
        </p:txBody>
      </p:sp>
      <p:sp>
        <p:nvSpPr>
          <p:cNvPr id="5" name="object 5"/>
          <p:cNvSpPr txBox="1"/>
          <p:nvPr/>
        </p:nvSpPr>
        <p:spPr>
          <a:xfrm>
            <a:off x="2908935" y="3042284"/>
            <a:ext cx="3320415" cy="299720"/>
          </a:xfrm>
          <a:prstGeom prst="rect">
            <a:avLst/>
          </a:prstGeom>
        </p:spPr>
        <p:txBody>
          <a:bodyPr vert="horz" wrap="square" lIns="0" tIns="12700" rIns="0" bIns="0" rtlCol="0">
            <a:spAutoFit/>
          </a:bodyPr>
          <a:lstStyle/>
          <a:p>
            <a:pPr marL="12700">
              <a:lnSpc>
                <a:spcPct val="100000"/>
              </a:lnSpc>
              <a:spcBef>
                <a:spcPts val="100"/>
              </a:spcBef>
              <a:tabLst>
                <a:tab pos="829944" algn="l"/>
                <a:tab pos="1661160" algn="l"/>
                <a:tab pos="2225040" algn="l"/>
              </a:tabLst>
            </a:pPr>
            <a:r>
              <a:rPr sz="1800" spc="-10" dirty="0">
                <a:latin typeface="Arial MT"/>
                <a:cs typeface="Arial MT"/>
              </a:rPr>
              <a:t>pued</a:t>
            </a:r>
            <a:r>
              <a:rPr sz="1800" spc="-5" dirty="0">
                <a:latin typeface="Arial MT"/>
                <a:cs typeface="Arial MT"/>
              </a:rPr>
              <a:t>e</a:t>
            </a:r>
            <a:r>
              <a:rPr sz="1800" dirty="0">
                <a:latin typeface="Arial MT"/>
                <a:cs typeface="Arial MT"/>
              </a:rPr>
              <a:t>	</a:t>
            </a:r>
            <a:r>
              <a:rPr sz="1800" spc="-5" dirty="0">
                <a:latin typeface="Arial MT"/>
                <a:cs typeface="Arial MT"/>
              </a:rPr>
              <a:t>repetir</a:t>
            </a:r>
            <a:r>
              <a:rPr sz="1800" dirty="0">
                <a:latin typeface="Arial MT"/>
                <a:cs typeface="Arial MT"/>
              </a:rPr>
              <a:t>	</a:t>
            </a:r>
            <a:r>
              <a:rPr sz="1800" spc="-10" dirty="0">
                <a:latin typeface="Arial MT"/>
                <a:cs typeface="Arial MT"/>
              </a:rPr>
              <a:t>un</a:t>
            </a:r>
            <a:r>
              <a:rPr sz="1800" spc="-5" dirty="0">
                <a:latin typeface="Arial MT"/>
                <a:cs typeface="Arial MT"/>
              </a:rPr>
              <a:t>a</a:t>
            </a:r>
            <a:r>
              <a:rPr sz="1800" dirty="0">
                <a:latin typeface="Arial MT"/>
                <a:cs typeface="Arial MT"/>
              </a:rPr>
              <a:t>	</a:t>
            </a:r>
            <a:r>
              <a:rPr sz="1800" spc="-5" dirty="0">
                <a:latin typeface="Arial MT"/>
                <a:cs typeface="Arial MT"/>
              </a:rPr>
              <a:t>inspecc</a:t>
            </a:r>
            <a:r>
              <a:rPr sz="1800" spc="10" dirty="0">
                <a:latin typeface="Arial MT"/>
                <a:cs typeface="Arial MT"/>
              </a:rPr>
              <a:t>i</a:t>
            </a:r>
            <a:r>
              <a:rPr sz="1800" spc="-5" dirty="0">
                <a:latin typeface="Arial MT"/>
                <a:cs typeface="Arial MT"/>
              </a:rPr>
              <a:t>ón</a:t>
            </a:r>
            <a:endParaRPr sz="1800">
              <a:latin typeface="Arial MT"/>
              <a:cs typeface="Arial MT"/>
            </a:endParaRPr>
          </a:p>
        </p:txBody>
      </p:sp>
      <p:sp>
        <p:nvSpPr>
          <p:cNvPr id="6" name="object 6"/>
          <p:cNvSpPr txBox="1"/>
          <p:nvPr/>
        </p:nvSpPr>
        <p:spPr>
          <a:xfrm>
            <a:off x="896937" y="3317113"/>
            <a:ext cx="5335270" cy="2906395"/>
          </a:xfrm>
          <a:prstGeom prst="rect">
            <a:avLst/>
          </a:prstGeom>
        </p:spPr>
        <p:txBody>
          <a:bodyPr vert="horz" wrap="square" lIns="0" tIns="12065" rIns="0" bIns="0" rtlCol="0">
            <a:spAutoFit/>
          </a:bodyPr>
          <a:lstStyle/>
          <a:p>
            <a:pPr marL="12700" marR="5080" algn="just">
              <a:lnSpc>
                <a:spcPct val="150000"/>
              </a:lnSpc>
              <a:spcBef>
                <a:spcPts val="95"/>
              </a:spcBef>
            </a:pPr>
            <a:r>
              <a:rPr sz="1800" spc="-5" dirty="0">
                <a:latin typeface="Arial MT"/>
                <a:cs typeface="Arial MT"/>
              </a:rPr>
              <a:t>después</a:t>
            </a:r>
            <a:r>
              <a:rPr sz="1800" dirty="0">
                <a:latin typeface="Arial MT"/>
                <a:cs typeface="Arial MT"/>
              </a:rPr>
              <a:t> </a:t>
            </a:r>
            <a:r>
              <a:rPr sz="1800" spc="-5" dirty="0">
                <a:latin typeface="Arial MT"/>
                <a:cs typeface="Arial MT"/>
              </a:rPr>
              <a:t>de</a:t>
            </a:r>
            <a:r>
              <a:rPr sz="1800" dirty="0">
                <a:latin typeface="Arial MT"/>
                <a:cs typeface="Arial MT"/>
              </a:rPr>
              <a:t> </a:t>
            </a:r>
            <a:r>
              <a:rPr sz="1800" spc="-5" dirty="0">
                <a:latin typeface="Arial MT"/>
                <a:cs typeface="Arial MT"/>
              </a:rPr>
              <a:t>dos</a:t>
            </a:r>
            <a:r>
              <a:rPr sz="1800" dirty="0">
                <a:latin typeface="Arial MT"/>
                <a:cs typeface="Arial MT"/>
              </a:rPr>
              <a:t> semanas</a:t>
            </a:r>
            <a:r>
              <a:rPr sz="1800" spc="5" dirty="0">
                <a:latin typeface="Arial MT"/>
                <a:cs typeface="Arial MT"/>
              </a:rPr>
              <a:t> </a:t>
            </a:r>
            <a:r>
              <a:rPr sz="1800" spc="-5" dirty="0">
                <a:latin typeface="Arial MT"/>
                <a:cs typeface="Arial MT"/>
              </a:rPr>
              <a:t>o</a:t>
            </a:r>
            <a:r>
              <a:rPr sz="1800" dirty="0">
                <a:latin typeface="Arial MT"/>
                <a:cs typeface="Arial MT"/>
              </a:rPr>
              <a:t> </a:t>
            </a:r>
            <a:r>
              <a:rPr sz="1800" spc="-5" dirty="0">
                <a:latin typeface="Arial MT"/>
                <a:cs typeface="Arial MT"/>
              </a:rPr>
              <a:t>después</a:t>
            </a:r>
            <a:r>
              <a:rPr sz="1800" dirty="0">
                <a:latin typeface="Arial MT"/>
                <a:cs typeface="Arial MT"/>
              </a:rPr>
              <a:t> </a:t>
            </a:r>
            <a:r>
              <a:rPr sz="1800" spc="-5" dirty="0">
                <a:latin typeface="Arial MT"/>
                <a:cs typeface="Arial MT"/>
              </a:rPr>
              <a:t>de</a:t>
            </a:r>
            <a:r>
              <a:rPr sz="1800" dirty="0">
                <a:latin typeface="Arial MT"/>
                <a:cs typeface="Arial MT"/>
              </a:rPr>
              <a:t> una </a:t>
            </a:r>
            <a:r>
              <a:rPr sz="1800" spc="5" dirty="0">
                <a:latin typeface="Arial MT"/>
                <a:cs typeface="Arial MT"/>
              </a:rPr>
              <a:t> </a:t>
            </a:r>
            <a:r>
              <a:rPr sz="1800" dirty="0">
                <a:latin typeface="Arial MT"/>
                <a:cs typeface="Arial MT"/>
              </a:rPr>
              <a:t>determinada </a:t>
            </a:r>
            <a:r>
              <a:rPr sz="1800" spc="-5" dirty="0">
                <a:latin typeface="Arial MT"/>
                <a:cs typeface="Arial MT"/>
              </a:rPr>
              <a:t>cantidad de días (en ambos casos se </a:t>
            </a:r>
            <a:r>
              <a:rPr sz="1800" dirty="0">
                <a:latin typeface="Arial MT"/>
                <a:cs typeface="Arial MT"/>
              </a:rPr>
              <a:t> trata</a:t>
            </a:r>
            <a:r>
              <a:rPr sz="1800" spc="5" dirty="0">
                <a:latin typeface="Arial MT"/>
                <a:cs typeface="Arial MT"/>
              </a:rPr>
              <a:t> </a:t>
            </a:r>
            <a:r>
              <a:rPr sz="1800" spc="-5" dirty="0">
                <a:latin typeface="Arial MT"/>
                <a:cs typeface="Arial MT"/>
              </a:rPr>
              <a:t>de</a:t>
            </a:r>
            <a:r>
              <a:rPr sz="1800" dirty="0">
                <a:latin typeface="Arial MT"/>
                <a:cs typeface="Arial MT"/>
              </a:rPr>
              <a:t> </a:t>
            </a:r>
            <a:r>
              <a:rPr sz="1800" spc="-5" dirty="0">
                <a:latin typeface="Arial MT"/>
                <a:cs typeface="Arial MT"/>
              </a:rPr>
              <a:t>unidades</a:t>
            </a:r>
            <a:r>
              <a:rPr sz="1800" dirty="0">
                <a:latin typeface="Arial MT"/>
                <a:cs typeface="Arial MT"/>
              </a:rPr>
              <a:t> </a:t>
            </a:r>
            <a:r>
              <a:rPr sz="1800" spc="-5" dirty="0">
                <a:latin typeface="Arial MT"/>
                <a:cs typeface="Arial MT"/>
              </a:rPr>
              <a:t>de</a:t>
            </a:r>
            <a:r>
              <a:rPr sz="1800" dirty="0">
                <a:latin typeface="Arial MT"/>
                <a:cs typeface="Arial MT"/>
              </a:rPr>
              <a:t> tiempo).</a:t>
            </a:r>
            <a:r>
              <a:rPr sz="1800" spc="5" dirty="0">
                <a:latin typeface="Arial MT"/>
                <a:cs typeface="Arial MT"/>
              </a:rPr>
              <a:t> </a:t>
            </a:r>
            <a:r>
              <a:rPr sz="1800" spc="-5" dirty="0">
                <a:latin typeface="Arial MT"/>
                <a:cs typeface="Arial MT"/>
              </a:rPr>
              <a:t>Pero</a:t>
            </a:r>
            <a:r>
              <a:rPr sz="1800" dirty="0">
                <a:latin typeface="Arial MT"/>
                <a:cs typeface="Arial MT"/>
              </a:rPr>
              <a:t> </a:t>
            </a:r>
            <a:r>
              <a:rPr sz="1800" spc="-5" dirty="0">
                <a:latin typeface="Arial MT"/>
                <a:cs typeface="Arial MT"/>
              </a:rPr>
              <a:t>también</a:t>
            </a:r>
            <a:r>
              <a:rPr sz="1800" dirty="0">
                <a:latin typeface="Arial MT"/>
                <a:cs typeface="Arial MT"/>
              </a:rPr>
              <a:t> </a:t>
            </a:r>
            <a:r>
              <a:rPr sz="1800" spc="-5" dirty="0">
                <a:latin typeface="Arial MT"/>
                <a:cs typeface="Arial MT"/>
              </a:rPr>
              <a:t>se </a:t>
            </a:r>
            <a:r>
              <a:rPr sz="1800" dirty="0">
                <a:latin typeface="Arial MT"/>
                <a:cs typeface="Arial MT"/>
              </a:rPr>
              <a:t> </a:t>
            </a:r>
            <a:r>
              <a:rPr sz="1800" spc="-5" dirty="0">
                <a:latin typeface="Arial MT"/>
                <a:cs typeface="Arial MT"/>
              </a:rPr>
              <a:t>puede</a:t>
            </a:r>
            <a:r>
              <a:rPr sz="1800" spc="260" dirty="0">
                <a:latin typeface="Arial MT"/>
                <a:cs typeface="Arial MT"/>
              </a:rPr>
              <a:t> </a:t>
            </a:r>
            <a:r>
              <a:rPr sz="1800" dirty="0">
                <a:latin typeface="Arial MT"/>
                <a:cs typeface="Arial MT"/>
              </a:rPr>
              <a:t>fijar</a:t>
            </a:r>
            <a:r>
              <a:rPr sz="1800" spc="265" dirty="0">
                <a:latin typeface="Arial MT"/>
                <a:cs typeface="Arial MT"/>
              </a:rPr>
              <a:t> </a:t>
            </a:r>
            <a:r>
              <a:rPr sz="1800" spc="-5" dirty="0">
                <a:latin typeface="Arial MT"/>
                <a:cs typeface="Arial MT"/>
              </a:rPr>
              <a:t>el</a:t>
            </a:r>
            <a:r>
              <a:rPr sz="1800" spc="265" dirty="0">
                <a:latin typeface="Arial MT"/>
                <a:cs typeface="Arial MT"/>
              </a:rPr>
              <a:t> </a:t>
            </a:r>
            <a:r>
              <a:rPr sz="1800" spc="-5" dirty="0">
                <a:latin typeface="Arial MT"/>
                <a:cs typeface="Arial MT"/>
              </a:rPr>
              <a:t>intervalo</a:t>
            </a:r>
            <a:r>
              <a:rPr sz="1800" spc="260" dirty="0">
                <a:latin typeface="Arial MT"/>
                <a:cs typeface="Arial MT"/>
              </a:rPr>
              <a:t> </a:t>
            </a:r>
            <a:r>
              <a:rPr sz="1800" spc="-5" dirty="0">
                <a:latin typeface="Arial MT"/>
                <a:cs typeface="Arial MT"/>
              </a:rPr>
              <a:t>según</a:t>
            </a:r>
            <a:r>
              <a:rPr sz="1800" spc="260" dirty="0">
                <a:latin typeface="Arial MT"/>
                <a:cs typeface="Arial MT"/>
              </a:rPr>
              <a:t> </a:t>
            </a:r>
            <a:r>
              <a:rPr sz="1800" spc="-5" dirty="0">
                <a:latin typeface="Arial MT"/>
                <a:cs typeface="Arial MT"/>
              </a:rPr>
              <a:t>la</a:t>
            </a:r>
            <a:r>
              <a:rPr sz="1800" spc="265" dirty="0">
                <a:latin typeface="Arial MT"/>
                <a:cs typeface="Arial MT"/>
              </a:rPr>
              <a:t> </a:t>
            </a:r>
            <a:r>
              <a:rPr sz="1800" spc="-5" dirty="0">
                <a:latin typeface="Arial MT"/>
                <a:cs typeface="Arial MT"/>
              </a:rPr>
              <a:t>cantidad</a:t>
            </a:r>
            <a:r>
              <a:rPr sz="1800" spc="260" dirty="0">
                <a:latin typeface="Arial MT"/>
                <a:cs typeface="Arial MT"/>
              </a:rPr>
              <a:t> </a:t>
            </a:r>
            <a:r>
              <a:rPr sz="1800" spc="-5" dirty="0">
                <a:latin typeface="Arial MT"/>
                <a:cs typeface="Arial MT"/>
              </a:rPr>
              <a:t>de</a:t>
            </a:r>
            <a:r>
              <a:rPr sz="1800" spc="265" dirty="0">
                <a:latin typeface="Arial MT"/>
                <a:cs typeface="Arial MT"/>
              </a:rPr>
              <a:t> </a:t>
            </a:r>
            <a:r>
              <a:rPr sz="1800" spc="-5" dirty="0">
                <a:latin typeface="Arial MT"/>
                <a:cs typeface="Arial MT"/>
              </a:rPr>
              <a:t>horas </a:t>
            </a:r>
            <a:r>
              <a:rPr sz="1800" spc="-490" dirty="0">
                <a:latin typeface="Arial MT"/>
                <a:cs typeface="Arial MT"/>
              </a:rPr>
              <a:t> </a:t>
            </a:r>
            <a:r>
              <a:rPr sz="1800" spc="-5" dirty="0">
                <a:latin typeface="Arial MT"/>
                <a:cs typeface="Arial MT"/>
              </a:rPr>
              <a:t>de </a:t>
            </a:r>
            <a:r>
              <a:rPr sz="1800" dirty="0">
                <a:latin typeface="Arial MT"/>
                <a:cs typeface="Arial MT"/>
              </a:rPr>
              <a:t>funcionamiento </a:t>
            </a:r>
            <a:r>
              <a:rPr sz="1800" spc="-5" dirty="0">
                <a:latin typeface="Arial MT"/>
                <a:cs typeface="Arial MT"/>
              </a:rPr>
              <a:t>de la </a:t>
            </a:r>
            <a:r>
              <a:rPr sz="1800" dirty="0">
                <a:latin typeface="Arial MT"/>
                <a:cs typeface="Arial MT"/>
              </a:rPr>
              <a:t>máquina, </a:t>
            </a:r>
            <a:r>
              <a:rPr sz="1800" spc="-5" dirty="0">
                <a:latin typeface="Arial MT"/>
                <a:cs typeface="Arial MT"/>
              </a:rPr>
              <a:t>o bien se </a:t>
            </a:r>
            <a:r>
              <a:rPr sz="1800" spc="-10" dirty="0">
                <a:latin typeface="Arial MT"/>
                <a:cs typeface="Arial MT"/>
              </a:rPr>
              <a:t>puede </a:t>
            </a:r>
            <a:r>
              <a:rPr sz="1800" spc="-5" dirty="0">
                <a:latin typeface="Arial MT"/>
                <a:cs typeface="Arial MT"/>
              </a:rPr>
              <a:t> poner </a:t>
            </a:r>
            <a:r>
              <a:rPr sz="1800" dirty="0">
                <a:latin typeface="Arial MT"/>
                <a:cs typeface="Arial MT"/>
              </a:rPr>
              <a:t>como intervalo </a:t>
            </a:r>
            <a:r>
              <a:rPr sz="1800" spc="-10" dirty="0">
                <a:latin typeface="Arial MT"/>
                <a:cs typeface="Arial MT"/>
              </a:rPr>
              <a:t>una </a:t>
            </a:r>
            <a:r>
              <a:rPr sz="1800" dirty="0">
                <a:latin typeface="Arial MT"/>
                <a:cs typeface="Arial MT"/>
              </a:rPr>
              <a:t>determinada </a:t>
            </a:r>
            <a:r>
              <a:rPr sz="1800" spc="-5" dirty="0">
                <a:latin typeface="Arial MT"/>
                <a:cs typeface="Arial MT"/>
              </a:rPr>
              <a:t>cantidad </a:t>
            </a:r>
            <a:r>
              <a:rPr sz="1800" spc="-10" dirty="0">
                <a:latin typeface="Arial MT"/>
                <a:cs typeface="Arial MT"/>
              </a:rPr>
              <a:t>de </a:t>
            </a:r>
            <a:r>
              <a:rPr sz="1800" spc="-5" dirty="0">
                <a:latin typeface="Arial MT"/>
                <a:cs typeface="Arial MT"/>
              </a:rPr>
              <a:t> unidades de productos</a:t>
            </a:r>
            <a:r>
              <a:rPr sz="1800" dirty="0">
                <a:latin typeface="Arial MT"/>
                <a:cs typeface="Arial MT"/>
              </a:rPr>
              <a:t> fabricados.</a:t>
            </a:r>
            <a:endParaRPr sz="1800">
              <a:latin typeface="Arial MT"/>
              <a:cs typeface="Arial MT"/>
            </a:endParaRPr>
          </a:p>
        </p:txBody>
      </p:sp>
      <p:sp>
        <p:nvSpPr>
          <p:cNvPr id="7" name="object 7"/>
          <p:cNvSpPr txBox="1"/>
          <p:nvPr/>
        </p:nvSpPr>
        <p:spPr>
          <a:xfrm>
            <a:off x="896937" y="1310640"/>
            <a:ext cx="4652010" cy="1208405"/>
          </a:xfrm>
          <a:prstGeom prst="rect">
            <a:avLst/>
          </a:prstGeom>
        </p:spPr>
        <p:txBody>
          <a:bodyPr vert="horz" wrap="square" lIns="0" tIns="12700" rIns="0" bIns="0" rtlCol="0">
            <a:spAutoFit/>
          </a:bodyPr>
          <a:lstStyle/>
          <a:p>
            <a:pPr marL="55880">
              <a:lnSpc>
                <a:spcPct val="100000"/>
              </a:lnSpc>
              <a:spcBef>
                <a:spcPts val="100"/>
              </a:spcBef>
            </a:pPr>
            <a:r>
              <a:rPr sz="2000" b="1" spc="-5" dirty="0">
                <a:latin typeface="Calibri"/>
                <a:cs typeface="Calibri"/>
              </a:rPr>
              <a:t>INSPECCIÓN</a:t>
            </a:r>
            <a:endParaRPr sz="2000">
              <a:latin typeface="Calibri"/>
              <a:cs typeface="Calibri"/>
            </a:endParaRPr>
          </a:p>
          <a:p>
            <a:pPr marL="12700" marR="5080">
              <a:lnSpc>
                <a:spcPct val="150000"/>
              </a:lnSpc>
              <a:spcBef>
                <a:spcPts val="430"/>
              </a:spcBef>
              <a:tabLst>
                <a:tab pos="408940" algn="l"/>
                <a:tab pos="1465580" algn="l"/>
                <a:tab pos="2179320" algn="l"/>
                <a:tab pos="2738120" algn="l"/>
                <a:tab pos="4251960" algn="l"/>
              </a:tabLst>
            </a:pPr>
            <a:r>
              <a:rPr sz="1800" spc="-5" dirty="0">
                <a:latin typeface="Arial MT"/>
                <a:cs typeface="Arial MT"/>
              </a:rPr>
              <a:t>El	intervalo	entre	dos	inspecciones	se </a:t>
            </a:r>
            <a:r>
              <a:rPr sz="1800" dirty="0">
                <a:latin typeface="Arial MT"/>
                <a:cs typeface="Arial MT"/>
              </a:rPr>
              <a:t> determinar</a:t>
            </a:r>
            <a:r>
              <a:rPr sz="1800" spc="-20" dirty="0">
                <a:latin typeface="Arial MT"/>
                <a:cs typeface="Arial MT"/>
              </a:rPr>
              <a:t> </a:t>
            </a:r>
            <a:r>
              <a:rPr sz="1800" spc="-5" dirty="0">
                <a:latin typeface="Arial MT"/>
                <a:cs typeface="Arial MT"/>
              </a:rPr>
              <a:t>con</a:t>
            </a:r>
            <a:r>
              <a:rPr sz="1800" spc="5" dirty="0">
                <a:latin typeface="Arial MT"/>
                <a:cs typeface="Arial MT"/>
              </a:rPr>
              <a:t> </a:t>
            </a:r>
            <a:r>
              <a:rPr sz="1800" spc="-5" dirty="0">
                <a:latin typeface="Arial MT"/>
                <a:cs typeface="Arial MT"/>
              </a:rPr>
              <a:t>diversas</a:t>
            </a:r>
            <a:r>
              <a:rPr sz="1800" dirty="0">
                <a:latin typeface="Arial MT"/>
                <a:cs typeface="Arial MT"/>
              </a:rPr>
              <a:t> </a:t>
            </a:r>
            <a:r>
              <a:rPr sz="1800" spc="-5" dirty="0">
                <a:latin typeface="Arial MT"/>
                <a:cs typeface="Arial MT"/>
              </a:rPr>
              <a:t>unidades</a:t>
            </a:r>
            <a:r>
              <a:rPr sz="1800" dirty="0">
                <a:latin typeface="Arial MT"/>
                <a:cs typeface="Arial MT"/>
              </a:rPr>
              <a:t> </a:t>
            </a:r>
            <a:r>
              <a:rPr sz="1800" spc="-5" dirty="0">
                <a:latin typeface="Arial MT"/>
                <a:cs typeface="Arial MT"/>
              </a:rPr>
              <a:t>de</a:t>
            </a:r>
            <a:r>
              <a:rPr sz="1800" dirty="0">
                <a:latin typeface="Arial MT"/>
                <a:cs typeface="Arial MT"/>
              </a:rPr>
              <a:t> medida.</a:t>
            </a:r>
            <a:endParaRPr sz="1800">
              <a:latin typeface="Arial MT"/>
              <a:cs typeface="Arial MT"/>
            </a:endParaRPr>
          </a:p>
        </p:txBody>
      </p:sp>
      <p:pic>
        <p:nvPicPr>
          <p:cNvPr id="8" name="object 8"/>
          <p:cNvPicPr/>
          <p:nvPr/>
        </p:nvPicPr>
        <p:blipFill>
          <a:blip r:embed="rId2" cstate="print"/>
          <a:stretch>
            <a:fillRect/>
          </a:stretch>
        </p:blipFill>
        <p:spPr>
          <a:xfrm>
            <a:off x="7924800" y="1978660"/>
            <a:ext cx="1722120" cy="1767839"/>
          </a:xfrm>
          <a:prstGeom prst="rect">
            <a:avLst/>
          </a:prstGeom>
        </p:spPr>
      </p:pic>
      <p:pic>
        <p:nvPicPr>
          <p:cNvPr id="9" name="object 9"/>
          <p:cNvPicPr/>
          <p:nvPr/>
        </p:nvPicPr>
        <p:blipFill>
          <a:blip r:embed="rId3" cstate="print"/>
          <a:stretch>
            <a:fillRect/>
          </a:stretch>
        </p:blipFill>
        <p:spPr>
          <a:xfrm>
            <a:off x="7731759" y="4122420"/>
            <a:ext cx="2108200" cy="2080260"/>
          </a:xfrm>
          <a:prstGeom prst="rect">
            <a:avLst/>
          </a:prstGeom>
        </p:spPr>
      </p:pic>
    </p:spTree>
    <p:extLst>
      <p:ext uri="{BB962C8B-B14F-4D97-AF65-F5344CB8AC3E}">
        <p14:creationId xmlns:p14="http://schemas.microsoft.com/office/powerpoint/2010/main" val="10832278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25828" y="600710"/>
            <a:ext cx="3806190" cy="336550"/>
          </a:xfrm>
          <a:prstGeom prst="rect">
            <a:avLst/>
          </a:prstGeom>
        </p:spPr>
        <p:txBody>
          <a:bodyPr vert="horz" wrap="square" lIns="0" tIns="11430" rIns="0" bIns="0" rtlCol="0">
            <a:spAutoFit/>
          </a:bodyPr>
          <a:lstStyle/>
          <a:p>
            <a:pPr marL="12700">
              <a:lnSpc>
                <a:spcPct val="100000"/>
              </a:lnSpc>
              <a:spcBef>
                <a:spcPts val="90"/>
              </a:spcBef>
            </a:pPr>
            <a:r>
              <a:rPr sz="2050" u="heavy" spc="-50" dirty="0" err="1" smtClean="0">
                <a:solidFill>
                  <a:srgbClr val="EE532A"/>
                </a:solidFill>
                <a:uFill>
                  <a:solidFill>
                    <a:srgbClr val="EE532A"/>
                  </a:solidFill>
                </a:uFill>
                <a:latin typeface="Verdana"/>
                <a:cs typeface="Verdana"/>
              </a:rPr>
              <a:t>Tareas</a:t>
            </a:r>
            <a:r>
              <a:rPr sz="2050" u="heavy" spc="-40" dirty="0" smtClean="0">
                <a:solidFill>
                  <a:srgbClr val="EE532A"/>
                </a:solidFill>
                <a:uFill>
                  <a:solidFill>
                    <a:srgbClr val="EE532A"/>
                  </a:solidFill>
                </a:uFill>
                <a:latin typeface="Verdana"/>
                <a:cs typeface="Verdana"/>
              </a:rPr>
              <a:t> </a:t>
            </a:r>
            <a:r>
              <a:rPr sz="2050" u="heavy" spc="-5" dirty="0">
                <a:solidFill>
                  <a:srgbClr val="EE532A"/>
                </a:solidFill>
                <a:uFill>
                  <a:solidFill>
                    <a:srgbClr val="EE532A"/>
                  </a:solidFill>
                </a:uFill>
                <a:latin typeface="Verdana"/>
                <a:cs typeface="Verdana"/>
              </a:rPr>
              <a:t>de</a:t>
            </a:r>
            <a:r>
              <a:rPr sz="2050" u="heavy" spc="-25" dirty="0">
                <a:solidFill>
                  <a:srgbClr val="EE532A"/>
                </a:solidFill>
                <a:uFill>
                  <a:solidFill>
                    <a:srgbClr val="EE532A"/>
                  </a:solidFill>
                </a:uFill>
                <a:latin typeface="Verdana"/>
                <a:cs typeface="Verdana"/>
              </a:rPr>
              <a:t> </a:t>
            </a:r>
            <a:r>
              <a:rPr sz="2050" u="heavy" spc="-10" dirty="0">
                <a:solidFill>
                  <a:srgbClr val="EE532A"/>
                </a:solidFill>
                <a:uFill>
                  <a:solidFill>
                    <a:srgbClr val="EE532A"/>
                  </a:solidFill>
                </a:uFill>
                <a:latin typeface="Verdana"/>
                <a:cs typeface="Verdana"/>
              </a:rPr>
              <a:t>Mantenimiento</a:t>
            </a:r>
            <a:endParaRPr sz="2050" dirty="0">
              <a:latin typeface="Verdana"/>
              <a:cs typeface="Verdana"/>
            </a:endParaRPr>
          </a:p>
        </p:txBody>
      </p:sp>
      <p:sp>
        <p:nvSpPr>
          <p:cNvPr id="3" name="object 3"/>
          <p:cNvSpPr txBox="1"/>
          <p:nvPr/>
        </p:nvSpPr>
        <p:spPr>
          <a:xfrm>
            <a:off x="1425828" y="1350390"/>
            <a:ext cx="2332355" cy="330200"/>
          </a:xfrm>
          <a:prstGeom prst="rect">
            <a:avLst/>
          </a:prstGeom>
        </p:spPr>
        <p:txBody>
          <a:bodyPr vert="horz" wrap="square" lIns="0" tIns="12700" rIns="0" bIns="0" rtlCol="0">
            <a:spAutoFit/>
          </a:bodyPr>
          <a:lstStyle/>
          <a:p>
            <a:pPr marL="12700">
              <a:lnSpc>
                <a:spcPct val="100000"/>
              </a:lnSpc>
              <a:spcBef>
                <a:spcPts val="100"/>
              </a:spcBef>
            </a:pPr>
            <a:r>
              <a:rPr sz="2000" b="1" spc="-5" dirty="0">
                <a:latin typeface="Calibri"/>
                <a:cs typeface="Calibri"/>
              </a:rPr>
              <a:t>TIPOS</a:t>
            </a:r>
            <a:r>
              <a:rPr sz="2000" b="1" spc="-45" dirty="0">
                <a:latin typeface="Calibri"/>
                <a:cs typeface="Calibri"/>
              </a:rPr>
              <a:t> </a:t>
            </a:r>
            <a:r>
              <a:rPr sz="2000" b="1" spc="-5" dirty="0">
                <a:latin typeface="Calibri"/>
                <a:cs typeface="Calibri"/>
              </a:rPr>
              <a:t>DE</a:t>
            </a:r>
            <a:r>
              <a:rPr sz="2000" b="1" spc="-35" dirty="0">
                <a:latin typeface="Calibri"/>
                <a:cs typeface="Calibri"/>
              </a:rPr>
              <a:t> </a:t>
            </a:r>
            <a:r>
              <a:rPr sz="2000" b="1" spc="-5" dirty="0">
                <a:latin typeface="Calibri"/>
                <a:cs typeface="Calibri"/>
              </a:rPr>
              <a:t>INSPECCIÓN</a:t>
            </a:r>
            <a:endParaRPr sz="2000">
              <a:latin typeface="Calibri"/>
              <a:cs typeface="Calibri"/>
            </a:endParaRPr>
          </a:p>
        </p:txBody>
      </p:sp>
      <p:grpSp>
        <p:nvGrpSpPr>
          <p:cNvPr id="4" name="object 4"/>
          <p:cNvGrpSpPr/>
          <p:nvPr/>
        </p:nvGrpSpPr>
        <p:grpSpPr>
          <a:xfrm>
            <a:off x="1231900" y="2613660"/>
            <a:ext cx="2992120" cy="363220"/>
            <a:chOff x="1231900" y="2613660"/>
            <a:chExt cx="2992120" cy="363220"/>
          </a:xfrm>
        </p:grpSpPr>
        <p:sp>
          <p:nvSpPr>
            <p:cNvPr id="5" name="object 5"/>
            <p:cNvSpPr/>
            <p:nvPr/>
          </p:nvSpPr>
          <p:spPr>
            <a:xfrm>
              <a:off x="1238250" y="2620010"/>
              <a:ext cx="2979420" cy="350520"/>
            </a:xfrm>
            <a:custGeom>
              <a:avLst/>
              <a:gdLst/>
              <a:ahLst/>
              <a:cxnLst/>
              <a:rect l="l" t="t" r="r" b="b"/>
              <a:pathLst>
                <a:path w="2979420" h="350519">
                  <a:moveTo>
                    <a:pt x="2979420" y="0"/>
                  </a:moveTo>
                  <a:lnTo>
                    <a:pt x="0" y="0"/>
                  </a:lnTo>
                  <a:lnTo>
                    <a:pt x="0" y="350520"/>
                  </a:lnTo>
                  <a:lnTo>
                    <a:pt x="2979420" y="350520"/>
                  </a:lnTo>
                  <a:lnTo>
                    <a:pt x="2979420" y="0"/>
                  </a:lnTo>
                  <a:close/>
                </a:path>
              </a:pathLst>
            </a:custGeom>
            <a:solidFill>
              <a:srgbClr val="5B9BD4"/>
            </a:solidFill>
          </p:spPr>
          <p:txBody>
            <a:bodyPr wrap="square" lIns="0" tIns="0" rIns="0" bIns="0" rtlCol="0"/>
            <a:lstStyle/>
            <a:p>
              <a:endParaRPr/>
            </a:p>
          </p:txBody>
        </p:sp>
        <p:sp>
          <p:nvSpPr>
            <p:cNvPr id="6" name="object 6"/>
            <p:cNvSpPr/>
            <p:nvPr/>
          </p:nvSpPr>
          <p:spPr>
            <a:xfrm>
              <a:off x="1238250" y="2620010"/>
              <a:ext cx="2979420" cy="350520"/>
            </a:xfrm>
            <a:custGeom>
              <a:avLst/>
              <a:gdLst/>
              <a:ahLst/>
              <a:cxnLst/>
              <a:rect l="l" t="t" r="r" b="b"/>
              <a:pathLst>
                <a:path w="2979420" h="350519">
                  <a:moveTo>
                    <a:pt x="0" y="350520"/>
                  </a:moveTo>
                  <a:lnTo>
                    <a:pt x="2979420" y="350520"/>
                  </a:lnTo>
                  <a:lnTo>
                    <a:pt x="2979420" y="0"/>
                  </a:lnTo>
                  <a:lnTo>
                    <a:pt x="0" y="0"/>
                  </a:lnTo>
                  <a:lnTo>
                    <a:pt x="0" y="350520"/>
                  </a:lnTo>
                  <a:close/>
                </a:path>
              </a:pathLst>
            </a:custGeom>
            <a:ln w="12700">
              <a:solidFill>
                <a:srgbClr val="5B9BD4"/>
              </a:solidFill>
            </a:ln>
          </p:spPr>
          <p:txBody>
            <a:bodyPr wrap="square" lIns="0" tIns="0" rIns="0" bIns="0" rtlCol="0"/>
            <a:lstStyle/>
            <a:p>
              <a:endParaRPr/>
            </a:p>
          </p:txBody>
        </p:sp>
        <p:sp>
          <p:nvSpPr>
            <p:cNvPr id="7" name="object 7"/>
            <p:cNvSpPr/>
            <p:nvPr/>
          </p:nvSpPr>
          <p:spPr>
            <a:xfrm>
              <a:off x="1238250" y="2752090"/>
              <a:ext cx="218440" cy="218440"/>
            </a:xfrm>
            <a:custGeom>
              <a:avLst/>
              <a:gdLst/>
              <a:ahLst/>
              <a:cxnLst/>
              <a:rect l="l" t="t" r="r" b="b"/>
              <a:pathLst>
                <a:path w="218440" h="218439">
                  <a:moveTo>
                    <a:pt x="218440" y="0"/>
                  </a:moveTo>
                  <a:lnTo>
                    <a:pt x="0" y="0"/>
                  </a:lnTo>
                  <a:lnTo>
                    <a:pt x="0" y="218439"/>
                  </a:lnTo>
                  <a:lnTo>
                    <a:pt x="218440" y="218439"/>
                  </a:lnTo>
                  <a:lnTo>
                    <a:pt x="218440" y="0"/>
                  </a:lnTo>
                  <a:close/>
                </a:path>
              </a:pathLst>
            </a:custGeom>
            <a:solidFill>
              <a:srgbClr val="FFFFFF">
                <a:alpha val="90194"/>
              </a:srgbClr>
            </a:solidFill>
          </p:spPr>
          <p:txBody>
            <a:bodyPr wrap="square" lIns="0" tIns="0" rIns="0" bIns="0" rtlCol="0"/>
            <a:lstStyle/>
            <a:p>
              <a:endParaRPr/>
            </a:p>
          </p:txBody>
        </p:sp>
        <p:sp>
          <p:nvSpPr>
            <p:cNvPr id="8" name="object 8"/>
            <p:cNvSpPr/>
            <p:nvPr/>
          </p:nvSpPr>
          <p:spPr>
            <a:xfrm>
              <a:off x="1238250" y="2752090"/>
              <a:ext cx="218440" cy="218440"/>
            </a:xfrm>
            <a:custGeom>
              <a:avLst/>
              <a:gdLst/>
              <a:ahLst/>
              <a:cxnLst/>
              <a:rect l="l" t="t" r="r" b="b"/>
              <a:pathLst>
                <a:path w="218440" h="218439">
                  <a:moveTo>
                    <a:pt x="0" y="218439"/>
                  </a:moveTo>
                  <a:lnTo>
                    <a:pt x="218440" y="218439"/>
                  </a:lnTo>
                  <a:lnTo>
                    <a:pt x="218440" y="0"/>
                  </a:lnTo>
                  <a:lnTo>
                    <a:pt x="0" y="0"/>
                  </a:lnTo>
                  <a:lnTo>
                    <a:pt x="0" y="218439"/>
                  </a:lnTo>
                  <a:close/>
                </a:path>
              </a:pathLst>
            </a:custGeom>
            <a:ln w="12700">
              <a:solidFill>
                <a:srgbClr val="5B9BD4"/>
              </a:solidFill>
            </a:ln>
          </p:spPr>
          <p:txBody>
            <a:bodyPr wrap="square" lIns="0" tIns="0" rIns="0" bIns="0" rtlCol="0"/>
            <a:lstStyle/>
            <a:p>
              <a:endParaRPr/>
            </a:p>
          </p:txBody>
        </p:sp>
      </p:grpSp>
      <p:sp>
        <p:nvSpPr>
          <p:cNvPr id="9" name="object 9"/>
          <p:cNvSpPr txBox="1"/>
          <p:nvPr/>
        </p:nvSpPr>
        <p:spPr>
          <a:xfrm>
            <a:off x="1277619" y="2035428"/>
            <a:ext cx="1338580" cy="452120"/>
          </a:xfrm>
          <a:prstGeom prst="rect">
            <a:avLst/>
          </a:prstGeom>
        </p:spPr>
        <p:txBody>
          <a:bodyPr vert="horz" wrap="square" lIns="0" tIns="12700" rIns="0" bIns="0" rtlCol="0">
            <a:spAutoFit/>
          </a:bodyPr>
          <a:lstStyle/>
          <a:p>
            <a:pPr marL="12700">
              <a:lnSpc>
                <a:spcPct val="100000"/>
              </a:lnSpc>
              <a:spcBef>
                <a:spcPts val="100"/>
              </a:spcBef>
            </a:pPr>
            <a:r>
              <a:rPr sz="2800" spc="-5" dirty="0">
                <a:latin typeface="Calibri"/>
                <a:cs typeface="Calibri"/>
              </a:rPr>
              <a:t>Sensorial</a:t>
            </a:r>
            <a:endParaRPr sz="2800">
              <a:latin typeface="Calibri"/>
              <a:cs typeface="Calibri"/>
            </a:endParaRPr>
          </a:p>
        </p:txBody>
      </p:sp>
      <p:grpSp>
        <p:nvGrpSpPr>
          <p:cNvPr id="10" name="object 10"/>
          <p:cNvGrpSpPr/>
          <p:nvPr/>
        </p:nvGrpSpPr>
        <p:grpSpPr>
          <a:xfrm>
            <a:off x="1231900" y="3256279"/>
            <a:ext cx="231140" cy="231140"/>
            <a:chOff x="1231900" y="3256279"/>
            <a:chExt cx="231140" cy="231140"/>
          </a:xfrm>
        </p:grpSpPr>
        <p:sp>
          <p:nvSpPr>
            <p:cNvPr id="11" name="object 11"/>
            <p:cNvSpPr/>
            <p:nvPr/>
          </p:nvSpPr>
          <p:spPr>
            <a:xfrm>
              <a:off x="1238250" y="3262629"/>
              <a:ext cx="218440" cy="218440"/>
            </a:xfrm>
            <a:custGeom>
              <a:avLst/>
              <a:gdLst/>
              <a:ahLst/>
              <a:cxnLst/>
              <a:rect l="l" t="t" r="r" b="b"/>
              <a:pathLst>
                <a:path w="218440" h="218439">
                  <a:moveTo>
                    <a:pt x="218440" y="0"/>
                  </a:moveTo>
                  <a:lnTo>
                    <a:pt x="0" y="0"/>
                  </a:lnTo>
                  <a:lnTo>
                    <a:pt x="0" y="218439"/>
                  </a:lnTo>
                  <a:lnTo>
                    <a:pt x="218440" y="218439"/>
                  </a:lnTo>
                  <a:lnTo>
                    <a:pt x="218440" y="0"/>
                  </a:lnTo>
                  <a:close/>
                </a:path>
              </a:pathLst>
            </a:custGeom>
            <a:solidFill>
              <a:srgbClr val="FFFFFF"/>
            </a:solidFill>
          </p:spPr>
          <p:txBody>
            <a:bodyPr wrap="square" lIns="0" tIns="0" rIns="0" bIns="0" rtlCol="0"/>
            <a:lstStyle/>
            <a:p>
              <a:endParaRPr/>
            </a:p>
          </p:txBody>
        </p:sp>
        <p:sp>
          <p:nvSpPr>
            <p:cNvPr id="12" name="object 12"/>
            <p:cNvSpPr/>
            <p:nvPr/>
          </p:nvSpPr>
          <p:spPr>
            <a:xfrm>
              <a:off x="1238250" y="3262629"/>
              <a:ext cx="218440" cy="218440"/>
            </a:xfrm>
            <a:custGeom>
              <a:avLst/>
              <a:gdLst/>
              <a:ahLst/>
              <a:cxnLst/>
              <a:rect l="l" t="t" r="r" b="b"/>
              <a:pathLst>
                <a:path w="218440" h="218439">
                  <a:moveTo>
                    <a:pt x="0" y="218439"/>
                  </a:moveTo>
                  <a:lnTo>
                    <a:pt x="218440" y="218439"/>
                  </a:lnTo>
                  <a:lnTo>
                    <a:pt x="218440" y="0"/>
                  </a:lnTo>
                  <a:lnTo>
                    <a:pt x="0" y="0"/>
                  </a:lnTo>
                  <a:lnTo>
                    <a:pt x="0" y="218439"/>
                  </a:lnTo>
                  <a:close/>
                </a:path>
              </a:pathLst>
            </a:custGeom>
            <a:ln w="12700">
              <a:solidFill>
                <a:srgbClr val="5B9BD4"/>
              </a:solidFill>
            </a:ln>
          </p:spPr>
          <p:txBody>
            <a:bodyPr wrap="square" lIns="0" tIns="0" rIns="0" bIns="0" rtlCol="0"/>
            <a:lstStyle/>
            <a:p>
              <a:endParaRPr/>
            </a:p>
          </p:txBody>
        </p:sp>
      </p:grpSp>
      <p:sp>
        <p:nvSpPr>
          <p:cNvPr id="13" name="object 13"/>
          <p:cNvSpPr txBox="1"/>
          <p:nvPr/>
        </p:nvSpPr>
        <p:spPr>
          <a:xfrm>
            <a:off x="1546478" y="3099815"/>
            <a:ext cx="1888489" cy="492759"/>
          </a:xfrm>
          <a:prstGeom prst="rect">
            <a:avLst/>
          </a:prstGeom>
        </p:spPr>
        <p:txBody>
          <a:bodyPr vert="horz" wrap="square" lIns="0" tIns="36830" rIns="0" bIns="0" rtlCol="0">
            <a:spAutoFit/>
          </a:bodyPr>
          <a:lstStyle/>
          <a:p>
            <a:pPr marL="12700" marR="5080">
              <a:lnSpc>
                <a:spcPts val="1760"/>
              </a:lnSpc>
              <a:spcBef>
                <a:spcPts val="290"/>
              </a:spcBef>
            </a:pPr>
            <a:r>
              <a:rPr sz="1600" spc="-10" dirty="0">
                <a:latin typeface="Calibri"/>
                <a:cs typeface="Calibri"/>
              </a:rPr>
              <a:t>Mediante </a:t>
            </a:r>
            <a:r>
              <a:rPr sz="1600" dirty="0">
                <a:latin typeface="Calibri"/>
                <a:cs typeface="Calibri"/>
              </a:rPr>
              <a:t>el </a:t>
            </a:r>
            <a:r>
              <a:rPr sz="1600" spc="-5" dirty="0">
                <a:latin typeface="Calibri"/>
                <a:cs typeface="Calibri"/>
              </a:rPr>
              <a:t>uso de </a:t>
            </a:r>
            <a:r>
              <a:rPr sz="1600" spc="-10" dirty="0">
                <a:latin typeface="Calibri"/>
                <a:cs typeface="Calibri"/>
              </a:rPr>
              <a:t>los </a:t>
            </a:r>
            <a:r>
              <a:rPr sz="1600" spc="-350" dirty="0">
                <a:latin typeface="Calibri"/>
                <a:cs typeface="Calibri"/>
              </a:rPr>
              <a:t> </a:t>
            </a:r>
            <a:r>
              <a:rPr sz="1600" spc="-5" dirty="0">
                <a:latin typeface="Calibri"/>
                <a:cs typeface="Calibri"/>
              </a:rPr>
              <a:t>sentidos</a:t>
            </a:r>
            <a:endParaRPr sz="1600">
              <a:latin typeface="Calibri"/>
              <a:cs typeface="Calibri"/>
            </a:endParaRPr>
          </a:p>
        </p:txBody>
      </p:sp>
      <p:grpSp>
        <p:nvGrpSpPr>
          <p:cNvPr id="14" name="object 14"/>
          <p:cNvGrpSpPr/>
          <p:nvPr/>
        </p:nvGrpSpPr>
        <p:grpSpPr>
          <a:xfrm>
            <a:off x="4361179" y="2613660"/>
            <a:ext cx="2992120" cy="363220"/>
            <a:chOff x="4361179" y="2613660"/>
            <a:chExt cx="2992120" cy="363220"/>
          </a:xfrm>
        </p:grpSpPr>
        <p:sp>
          <p:nvSpPr>
            <p:cNvPr id="15" name="object 15"/>
            <p:cNvSpPr/>
            <p:nvPr/>
          </p:nvSpPr>
          <p:spPr>
            <a:xfrm>
              <a:off x="4367529" y="2620010"/>
              <a:ext cx="2979420" cy="350520"/>
            </a:xfrm>
            <a:custGeom>
              <a:avLst/>
              <a:gdLst/>
              <a:ahLst/>
              <a:cxnLst/>
              <a:rect l="l" t="t" r="r" b="b"/>
              <a:pathLst>
                <a:path w="2979420" h="350519">
                  <a:moveTo>
                    <a:pt x="2979420" y="0"/>
                  </a:moveTo>
                  <a:lnTo>
                    <a:pt x="0" y="0"/>
                  </a:lnTo>
                  <a:lnTo>
                    <a:pt x="0" y="350520"/>
                  </a:lnTo>
                  <a:lnTo>
                    <a:pt x="2979420" y="350520"/>
                  </a:lnTo>
                  <a:lnTo>
                    <a:pt x="2979420" y="0"/>
                  </a:lnTo>
                  <a:close/>
                </a:path>
              </a:pathLst>
            </a:custGeom>
            <a:solidFill>
              <a:srgbClr val="5B9BD4"/>
            </a:solidFill>
          </p:spPr>
          <p:txBody>
            <a:bodyPr wrap="square" lIns="0" tIns="0" rIns="0" bIns="0" rtlCol="0"/>
            <a:lstStyle/>
            <a:p>
              <a:endParaRPr/>
            </a:p>
          </p:txBody>
        </p:sp>
        <p:sp>
          <p:nvSpPr>
            <p:cNvPr id="16" name="object 16"/>
            <p:cNvSpPr/>
            <p:nvPr/>
          </p:nvSpPr>
          <p:spPr>
            <a:xfrm>
              <a:off x="4367529" y="2620010"/>
              <a:ext cx="2979420" cy="350520"/>
            </a:xfrm>
            <a:custGeom>
              <a:avLst/>
              <a:gdLst/>
              <a:ahLst/>
              <a:cxnLst/>
              <a:rect l="l" t="t" r="r" b="b"/>
              <a:pathLst>
                <a:path w="2979420" h="350519">
                  <a:moveTo>
                    <a:pt x="0" y="350520"/>
                  </a:moveTo>
                  <a:lnTo>
                    <a:pt x="2979420" y="350520"/>
                  </a:lnTo>
                  <a:lnTo>
                    <a:pt x="2979420" y="0"/>
                  </a:lnTo>
                  <a:lnTo>
                    <a:pt x="0" y="0"/>
                  </a:lnTo>
                  <a:lnTo>
                    <a:pt x="0" y="350520"/>
                  </a:lnTo>
                  <a:close/>
                </a:path>
              </a:pathLst>
            </a:custGeom>
            <a:ln w="12700">
              <a:solidFill>
                <a:srgbClr val="5B9BD4"/>
              </a:solidFill>
            </a:ln>
          </p:spPr>
          <p:txBody>
            <a:bodyPr wrap="square" lIns="0" tIns="0" rIns="0" bIns="0" rtlCol="0"/>
            <a:lstStyle/>
            <a:p>
              <a:endParaRPr/>
            </a:p>
          </p:txBody>
        </p:sp>
        <p:sp>
          <p:nvSpPr>
            <p:cNvPr id="17" name="object 17"/>
            <p:cNvSpPr/>
            <p:nvPr/>
          </p:nvSpPr>
          <p:spPr>
            <a:xfrm>
              <a:off x="4367529" y="2752090"/>
              <a:ext cx="218440" cy="218440"/>
            </a:xfrm>
            <a:custGeom>
              <a:avLst/>
              <a:gdLst/>
              <a:ahLst/>
              <a:cxnLst/>
              <a:rect l="l" t="t" r="r" b="b"/>
              <a:pathLst>
                <a:path w="218439" h="218439">
                  <a:moveTo>
                    <a:pt x="218439" y="0"/>
                  </a:moveTo>
                  <a:lnTo>
                    <a:pt x="0" y="0"/>
                  </a:lnTo>
                  <a:lnTo>
                    <a:pt x="0" y="218439"/>
                  </a:lnTo>
                  <a:lnTo>
                    <a:pt x="218439" y="218439"/>
                  </a:lnTo>
                  <a:lnTo>
                    <a:pt x="218439" y="0"/>
                  </a:lnTo>
                  <a:close/>
                </a:path>
              </a:pathLst>
            </a:custGeom>
            <a:solidFill>
              <a:srgbClr val="FFFFFF">
                <a:alpha val="90194"/>
              </a:srgbClr>
            </a:solidFill>
          </p:spPr>
          <p:txBody>
            <a:bodyPr wrap="square" lIns="0" tIns="0" rIns="0" bIns="0" rtlCol="0"/>
            <a:lstStyle/>
            <a:p>
              <a:endParaRPr/>
            </a:p>
          </p:txBody>
        </p:sp>
        <p:sp>
          <p:nvSpPr>
            <p:cNvPr id="18" name="object 18"/>
            <p:cNvSpPr/>
            <p:nvPr/>
          </p:nvSpPr>
          <p:spPr>
            <a:xfrm>
              <a:off x="4367529" y="2752090"/>
              <a:ext cx="218440" cy="218440"/>
            </a:xfrm>
            <a:custGeom>
              <a:avLst/>
              <a:gdLst/>
              <a:ahLst/>
              <a:cxnLst/>
              <a:rect l="l" t="t" r="r" b="b"/>
              <a:pathLst>
                <a:path w="218439" h="218439">
                  <a:moveTo>
                    <a:pt x="0" y="218439"/>
                  </a:moveTo>
                  <a:lnTo>
                    <a:pt x="218439" y="218439"/>
                  </a:lnTo>
                  <a:lnTo>
                    <a:pt x="218439" y="0"/>
                  </a:lnTo>
                  <a:lnTo>
                    <a:pt x="0" y="0"/>
                  </a:lnTo>
                  <a:lnTo>
                    <a:pt x="0" y="218439"/>
                  </a:lnTo>
                  <a:close/>
                </a:path>
              </a:pathLst>
            </a:custGeom>
            <a:ln w="12700">
              <a:solidFill>
                <a:srgbClr val="5B9BD4"/>
              </a:solidFill>
            </a:ln>
          </p:spPr>
          <p:txBody>
            <a:bodyPr wrap="square" lIns="0" tIns="0" rIns="0" bIns="0" rtlCol="0"/>
            <a:lstStyle/>
            <a:p>
              <a:endParaRPr/>
            </a:p>
          </p:txBody>
        </p:sp>
      </p:grpSp>
      <p:sp>
        <p:nvSpPr>
          <p:cNvPr id="19" name="object 19"/>
          <p:cNvSpPr txBox="1"/>
          <p:nvPr/>
        </p:nvSpPr>
        <p:spPr>
          <a:xfrm>
            <a:off x="4407153" y="2035428"/>
            <a:ext cx="1882139" cy="452120"/>
          </a:xfrm>
          <a:prstGeom prst="rect">
            <a:avLst/>
          </a:prstGeom>
        </p:spPr>
        <p:txBody>
          <a:bodyPr vert="horz" wrap="square" lIns="0" tIns="12700" rIns="0" bIns="0" rtlCol="0">
            <a:spAutoFit/>
          </a:bodyPr>
          <a:lstStyle/>
          <a:p>
            <a:pPr marL="12700">
              <a:lnSpc>
                <a:spcPct val="100000"/>
              </a:lnSpc>
              <a:spcBef>
                <a:spcPts val="100"/>
              </a:spcBef>
            </a:pPr>
            <a:r>
              <a:rPr sz="2800" spc="-10" dirty="0">
                <a:latin typeface="Calibri"/>
                <a:cs typeface="Calibri"/>
              </a:rPr>
              <a:t>Instrumental</a:t>
            </a:r>
            <a:endParaRPr sz="2800">
              <a:latin typeface="Calibri"/>
              <a:cs typeface="Calibri"/>
            </a:endParaRPr>
          </a:p>
        </p:txBody>
      </p:sp>
      <p:grpSp>
        <p:nvGrpSpPr>
          <p:cNvPr id="20" name="object 20"/>
          <p:cNvGrpSpPr/>
          <p:nvPr/>
        </p:nvGrpSpPr>
        <p:grpSpPr>
          <a:xfrm>
            <a:off x="4361179" y="3256279"/>
            <a:ext cx="231140" cy="231140"/>
            <a:chOff x="4361179" y="3256279"/>
            <a:chExt cx="231140" cy="231140"/>
          </a:xfrm>
        </p:grpSpPr>
        <p:sp>
          <p:nvSpPr>
            <p:cNvPr id="21" name="object 21"/>
            <p:cNvSpPr/>
            <p:nvPr/>
          </p:nvSpPr>
          <p:spPr>
            <a:xfrm>
              <a:off x="4367529" y="3262629"/>
              <a:ext cx="218440" cy="218440"/>
            </a:xfrm>
            <a:custGeom>
              <a:avLst/>
              <a:gdLst/>
              <a:ahLst/>
              <a:cxnLst/>
              <a:rect l="l" t="t" r="r" b="b"/>
              <a:pathLst>
                <a:path w="218439" h="218439">
                  <a:moveTo>
                    <a:pt x="218439" y="0"/>
                  </a:moveTo>
                  <a:lnTo>
                    <a:pt x="0" y="0"/>
                  </a:lnTo>
                  <a:lnTo>
                    <a:pt x="0" y="218439"/>
                  </a:lnTo>
                  <a:lnTo>
                    <a:pt x="218439" y="218439"/>
                  </a:lnTo>
                  <a:lnTo>
                    <a:pt x="218439" y="0"/>
                  </a:lnTo>
                  <a:close/>
                </a:path>
              </a:pathLst>
            </a:custGeom>
            <a:solidFill>
              <a:srgbClr val="FFFFFF"/>
            </a:solidFill>
          </p:spPr>
          <p:txBody>
            <a:bodyPr wrap="square" lIns="0" tIns="0" rIns="0" bIns="0" rtlCol="0"/>
            <a:lstStyle/>
            <a:p>
              <a:endParaRPr/>
            </a:p>
          </p:txBody>
        </p:sp>
        <p:sp>
          <p:nvSpPr>
            <p:cNvPr id="22" name="object 22"/>
            <p:cNvSpPr/>
            <p:nvPr/>
          </p:nvSpPr>
          <p:spPr>
            <a:xfrm>
              <a:off x="4367529" y="3262629"/>
              <a:ext cx="218440" cy="218440"/>
            </a:xfrm>
            <a:custGeom>
              <a:avLst/>
              <a:gdLst/>
              <a:ahLst/>
              <a:cxnLst/>
              <a:rect l="l" t="t" r="r" b="b"/>
              <a:pathLst>
                <a:path w="218439" h="218439">
                  <a:moveTo>
                    <a:pt x="0" y="218439"/>
                  </a:moveTo>
                  <a:lnTo>
                    <a:pt x="218439" y="218439"/>
                  </a:lnTo>
                  <a:lnTo>
                    <a:pt x="218439" y="0"/>
                  </a:lnTo>
                  <a:lnTo>
                    <a:pt x="0" y="0"/>
                  </a:lnTo>
                  <a:lnTo>
                    <a:pt x="0" y="218439"/>
                  </a:lnTo>
                  <a:close/>
                </a:path>
              </a:pathLst>
            </a:custGeom>
            <a:ln w="12700">
              <a:solidFill>
                <a:srgbClr val="5B9BD4"/>
              </a:solidFill>
            </a:ln>
          </p:spPr>
          <p:txBody>
            <a:bodyPr wrap="square" lIns="0" tIns="0" rIns="0" bIns="0" rtlCol="0"/>
            <a:lstStyle/>
            <a:p>
              <a:endParaRPr/>
            </a:p>
          </p:txBody>
        </p:sp>
      </p:grpSp>
      <p:sp>
        <p:nvSpPr>
          <p:cNvPr id="23" name="object 23"/>
          <p:cNvSpPr txBox="1"/>
          <p:nvPr/>
        </p:nvSpPr>
        <p:spPr>
          <a:xfrm>
            <a:off x="4676521" y="2987928"/>
            <a:ext cx="2347595" cy="716915"/>
          </a:xfrm>
          <a:prstGeom prst="rect">
            <a:avLst/>
          </a:prstGeom>
        </p:spPr>
        <p:txBody>
          <a:bodyPr vert="horz" wrap="square" lIns="0" tIns="33019" rIns="0" bIns="0" rtlCol="0">
            <a:spAutoFit/>
          </a:bodyPr>
          <a:lstStyle/>
          <a:p>
            <a:pPr marL="12700" marR="5080">
              <a:lnSpc>
                <a:spcPct val="91700"/>
              </a:lnSpc>
              <a:spcBef>
                <a:spcPts val="259"/>
              </a:spcBef>
            </a:pPr>
            <a:r>
              <a:rPr sz="1600" dirty="0">
                <a:latin typeface="Calibri"/>
                <a:cs typeface="Calibri"/>
              </a:rPr>
              <a:t>Se</a:t>
            </a:r>
            <a:r>
              <a:rPr sz="1600" spc="-20" dirty="0">
                <a:latin typeface="Calibri"/>
                <a:cs typeface="Calibri"/>
              </a:rPr>
              <a:t> </a:t>
            </a:r>
            <a:r>
              <a:rPr sz="1600" spc="-5" dirty="0">
                <a:latin typeface="Calibri"/>
                <a:cs typeface="Calibri"/>
              </a:rPr>
              <a:t>puede</a:t>
            </a:r>
            <a:r>
              <a:rPr sz="1600" spc="-40" dirty="0">
                <a:latin typeface="Calibri"/>
                <a:cs typeface="Calibri"/>
              </a:rPr>
              <a:t> </a:t>
            </a:r>
            <a:r>
              <a:rPr sz="1600" dirty="0">
                <a:latin typeface="Calibri"/>
                <a:cs typeface="Calibri"/>
              </a:rPr>
              <a:t>medir</a:t>
            </a:r>
            <a:r>
              <a:rPr sz="1600" spc="-15" dirty="0">
                <a:latin typeface="Calibri"/>
                <a:cs typeface="Calibri"/>
              </a:rPr>
              <a:t> </a:t>
            </a:r>
            <a:r>
              <a:rPr sz="1600" spc="-10" dirty="0">
                <a:latin typeface="Calibri"/>
                <a:cs typeface="Calibri"/>
              </a:rPr>
              <a:t>mediante</a:t>
            </a:r>
            <a:r>
              <a:rPr sz="1600" dirty="0">
                <a:latin typeface="Calibri"/>
                <a:cs typeface="Calibri"/>
              </a:rPr>
              <a:t> el </a:t>
            </a:r>
            <a:r>
              <a:rPr sz="1600" spc="-345" dirty="0">
                <a:latin typeface="Calibri"/>
                <a:cs typeface="Calibri"/>
              </a:rPr>
              <a:t> </a:t>
            </a:r>
            <a:r>
              <a:rPr sz="1600" spc="-5" dirty="0">
                <a:latin typeface="Calibri"/>
                <a:cs typeface="Calibri"/>
              </a:rPr>
              <a:t>empleo de </a:t>
            </a:r>
            <a:r>
              <a:rPr sz="1600" spc="-10" dirty="0">
                <a:latin typeface="Calibri"/>
                <a:cs typeface="Calibri"/>
              </a:rPr>
              <a:t>instrumentos</a:t>
            </a:r>
            <a:r>
              <a:rPr sz="1600" spc="-5" dirty="0">
                <a:latin typeface="Calibri"/>
                <a:cs typeface="Calibri"/>
              </a:rPr>
              <a:t> </a:t>
            </a:r>
            <a:r>
              <a:rPr sz="1600" dirty="0">
                <a:latin typeface="Calibri"/>
                <a:cs typeface="Calibri"/>
              </a:rPr>
              <a:t>y </a:t>
            </a:r>
            <a:r>
              <a:rPr sz="1600" spc="5" dirty="0">
                <a:latin typeface="Calibri"/>
                <a:cs typeface="Calibri"/>
              </a:rPr>
              <a:t> </a:t>
            </a:r>
            <a:r>
              <a:rPr sz="1600" spc="-10" dirty="0">
                <a:latin typeface="Calibri"/>
                <a:cs typeface="Calibri"/>
              </a:rPr>
              <a:t>herramientas.</a:t>
            </a:r>
            <a:endParaRPr sz="1600">
              <a:latin typeface="Calibri"/>
              <a:cs typeface="Calibri"/>
            </a:endParaRPr>
          </a:p>
        </p:txBody>
      </p:sp>
      <p:pic>
        <p:nvPicPr>
          <p:cNvPr id="24" name="object 24"/>
          <p:cNvPicPr/>
          <p:nvPr/>
        </p:nvPicPr>
        <p:blipFill>
          <a:blip r:embed="rId2" cstate="print"/>
          <a:stretch>
            <a:fillRect/>
          </a:stretch>
        </p:blipFill>
        <p:spPr>
          <a:xfrm>
            <a:off x="1231900" y="4030979"/>
            <a:ext cx="2885440" cy="1996439"/>
          </a:xfrm>
          <a:prstGeom prst="rect">
            <a:avLst/>
          </a:prstGeom>
        </p:spPr>
      </p:pic>
      <p:pic>
        <p:nvPicPr>
          <p:cNvPr id="25" name="object 25"/>
          <p:cNvPicPr/>
          <p:nvPr/>
        </p:nvPicPr>
        <p:blipFill>
          <a:blip r:embed="rId3" cstate="print"/>
          <a:stretch>
            <a:fillRect/>
          </a:stretch>
        </p:blipFill>
        <p:spPr>
          <a:xfrm>
            <a:off x="4859020" y="4030979"/>
            <a:ext cx="2192020" cy="1996439"/>
          </a:xfrm>
          <a:prstGeom prst="rect">
            <a:avLst/>
          </a:prstGeom>
        </p:spPr>
      </p:pic>
    </p:spTree>
    <p:extLst>
      <p:ext uri="{BB962C8B-B14F-4D97-AF65-F5344CB8AC3E}">
        <p14:creationId xmlns:p14="http://schemas.microsoft.com/office/powerpoint/2010/main" val="17625739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40117" y="640460"/>
            <a:ext cx="3806190" cy="336550"/>
          </a:xfrm>
          <a:prstGeom prst="rect">
            <a:avLst/>
          </a:prstGeom>
        </p:spPr>
        <p:txBody>
          <a:bodyPr vert="horz" wrap="square" lIns="0" tIns="11430" rIns="0" bIns="0" rtlCol="0">
            <a:spAutoFit/>
          </a:bodyPr>
          <a:lstStyle/>
          <a:p>
            <a:pPr marL="12700">
              <a:lnSpc>
                <a:spcPct val="100000"/>
              </a:lnSpc>
              <a:spcBef>
                <a:spcPts val="90"/>
              </a:spcBef>
            </a:pPr>
            <a:r>
              <a:rPr sz="2050" u="heavy" spc="-50" dirty="0" err="1" smtClean="0">
                <a:solidFill>
                  <a:srgbClr val="EE532A"/>
                </a:solidFill>
                <a:uFill>
                  <a:solidFill>
                    <a:srgbClr val="EE532A"/>
                  </a:solidFill>
                </a:uFill>
                <a:latin typeface="Verdana"/>
                <a:cs typeface="Verdana"/>
              </a:rPr>
              <a:t>Tareas</a:t>
            </a:r>
            <a:r>
              <a:rPr sz="2050" u="heavy" spc="-35" dirty="0" smtClean="0">
                <a:solidFill>
                  <a:srgbClr val="EE532A"/>
                </a:solidFill>
                <a:uFill>
                  <a:solidFill>
                    <a:srgbClr val="EE532A"/>
                  </a:solidFill>
                </a:uFill>
                <a:latin typeface="Verdana"/>
                <a:cs typeface="Verdana"/>
              </a:rPr>
              <a:t> </a:t>
            </a:r>
            <a:r>
              <a:rPr sz="2050" u="heavy" spc="-5" dirty="0">
                <a:solidFill>
                  <a:srgbClr val="EE532A"/>
                </a:solidFill>
                <a:uFill>
                  <a:solidFill>
                    <a:srgbClr val="EE532A"/>
                  </a:solidFill>
                </a:uFill>
                <a:latin typeface="Verdana"/>
                <a:cs typeface="Verdana"/>
              </a:rPr>
              <a:t>de</a:t>
            </a:r>
            <a:r>
              <a:rPr sz="2050" u="heavy" spc="-25" dirty="0">
                <a:solidFill>
                  <a:srgbClr val="EE532A"/>
                </a:solidFill>
                <a:uFill>
                  <a:solidFill>
                    <a:srgbClr val="EE532A"/>
                  </a:solidFill>
                </a:uFill>
                <a:latin typeface="Verdana"/>
                <a:cs typeface="Verdana"/>
              </a:rPr>
              <a:t> </a:t>
            </a:r>
            <a:r>
              <a:rPr sz="2050" u="heavy" spc="-10" dirty="0">
                <a:solidFill>
                  <a:srgbClr val="EE532A"/>
                </a:solidFill>
                <a:uFill>
                  <a:solidFill>
                    <a:srgbClr val="EE532A"/>
                  </a:solidFill>
                </a:uFill>
                <a:latin typeface="Verdana"/>
                <a:cs typeface="Verdana"/>
              </a:rPr>
              <a:t>Mantenimiento</a:t>
            </a:r>
            <a:endParaRPr sz="2050" dirty="0">
              <a:latin typeface="Verdana"/>
              <a:cs typeface="Verdana"/>
            </a:endParaRPr>
          </a:p>
        </p:txBody>
      </p:sp>
      <p:sp>
        <p:nvSpPr>
          <p:cNvPr id="3" name="object 3"/>
          <p:cNvSpPr txBox="1"/>
          <p:nvPr/>
        </p:nvSpPr>
        <p:spPr>
          <a:xfrm>
            <a:off x="940117" y="1389697"/>
            <a:ext cx="2545715" cy="330835"/>
          </a:xfrm>
          <a:prstGeom prst="rect">
            <a:avLst/>
          </a:prstGeom>
        </p:spPr>
        <p:txBody>
          <a:bodyPr vert="horz" wrap="square" lIns="0" tIns="12700" rIns="0" bIns="0" rtlCol="0">
            <a:spAutoFit/>
          </a:bodyPr>
          <a:lstStyle/>
          <a:p>
            <a:pPr marL="12700">
              <a:lnSpc>
                <a:spcPct val="100000"/>
              </a:lnSpc>
              <a:spcBef>
                <a:spcPts val="100"/>
              </a:spcBef>
            </a:pPr>
            <a:r>
              <a:rPr sz="2000" b="1" spc="-5" dirty="0">
                <a:latin typeface="Calibri"/>
                <a:cs typeface="Calibri"/>
              </a:rPr>
              <a:t>INSPECCIÓN</a:t>
            </a:r>
            <a:r>
              <a:rPr sz="2000" b="1" spc="-95" dirty="0">
                <a:latin typeface="Calibri"/>
                <a:cs typeface="Calibri"/>
              </a:rPr>
              <a:t> </a:t>
            </a:r>
            <a:r>
              <a:rPr sz="2000" b="1" dirty="0">
                <a:latin typeface="Calibri"/>
                <a:cs typeface="Calibri"/>
              </a:rPr>
              <a:t>SENSORIAL</a:t>
            </a:r>
            <a:endParaRPr sz="2000">
              <a:latin typeface="Calibri"/>
              <a:cs typeface="Calibri"/>
            </a:endParaRPr>
          </a:p>
        </p:txBody>
      </p:sp>
      <p:sp>
        <p:nvSpPr>
          <p:cNvPr id="4" name="object 4"/>
          <p:cNvSpPr txBox="1"/>
          <p:nvPr/>
        </p:nvSpPr>
        <p:spPr>
          <a:xfrm>
            <a:off x="2080260" y="2087879"/>
            <a:ext cx="1788160" cy="414020"/>
          </a:xfrm>
          <a:prstGeom prst="rect">
            <a:avLst/>
          </a:prstGeom>
          <a:solidFill>
            <a:srgbClr val="5B9BD4"/>
          </a:solidFill>
        </p:spPr>
        <p:txBody>
          <a:bodyPr vert="horz" wrap="square" lIns="0" tIns="78740" rIns="0" bIns="0" rtlCol="0">
            <a:spAutoFit/>
          </a:bodyPr>
          <a:lstStyle/>
          <a:p>
            <a:pPr algn="ctr">
              <a:lnSpc>
                <a:spcPct val="100000"/>
              </a:lnSpc>
              <a:spcBef>
                <a:spcPts val="620"/>
              </a:spcBef>
            </a:pPr>
            <a:r>
              <a:rPr sz="1400" spc="-25" dirty="0">
                <a:solidFill>
                  <a:srgbClr val="FFFFFF"/>
                </a:solidFill>
                <a:latin typeface="Calibri"/>
                <a:cs typeface="Calibri"/>
              </a:rPr>
              <a:t>VISTA</a:t>
            </a:r>
            <a:endParaRPr sz="1400">
              <a:latin typeface="Calibri"/>
              <a:cs typeface="Calibri"/>
            </a:endParaRPr>
          </a:p>
        </p:txBody>
      </p:sp>
      <p:sp>
        <p:nvSpPr>
          <p:cNvPr id="5" name="object 5"/>
          <p:cNvSpPr txBox="1"/>
          <p:nvPr/>
        </p:nvSpPr>
        <p:spPr>
          <a:xfrm>
            <a:off x="2080260" y="2501900"/>
            <a:ext cx="1788160" cy="3766820"/>
          </a:xfrm>
          <a:prstGeom prst="rect">
            <a:avLst/>
          </a:prstGeom>
          <a:solidFill>
            <a:srgbClr val="D2DEEE">
              <a:alpha val="90194"/>
            </a:srgbClr>
          </a:solidFill>
        </p:spPr>
        <p:txBody>
          <a:bodyPr vert="horz" wrap="square" lIns="0" tIns="56515" rIns="0" bIns="0" rtlCol="0">
            <a:spAutoFit/>
          </a:bodyPr>
          <a:lstStyle/>
          <a:p>
            <a:pPr marL="193675" marR="118110" indent="-114300">
              <a:lnSpc>
                <a:spcPct val="91600"/>
              </a:lnSpc>
              <a:spcBef>
                <a:spcPts val="445"/>
              </a:spcBef>
              <a:buChar char="•"/>
              <a:tabLst>
                <a:tab pos="193675" algn="l"/>
              </a:tabLst>
            </a:pPr>
            <a:r>
              <a:rPr sz="1400" dirty="0">
                <a:latin typeface="Calibri"/>
                <a:cs typeface="Calibri"/>
              </a:rPr>
              <a:t>Suciedad, </a:t>
            </a:r>
            <a:r>
              <a:rPr sz="1400" spc="5" dirty="0">
                <a:latin typeface="Calibri"/>
                <a:cs typeface="Calibri"/>
              </a:rPr>
              <a:t> </a:t>
            </a:r>
            <a:r>
              <a:rPr sz="1400" spc="-5" dirty="0">
                <a:latin typeface="Calibri"/>
                <a:cs typeface="Calibri"/>
              </a:rPr>
              <a:t>herrumbre, </a:t>
            </a:r>
            <a:r>
              <a:rPr sz="1400" spc="-15" dirty="0">
                <a:latin typeface="Calibri"/>
                <a:cs typeface="Calibri"/>
              </a:rPr>
              <a:t>falta </a:t>
            </a:r>
            <a:r>
              <a:rPr sz="1400" dirty="0">
                <a:latin typeface="Calibri"/>
                <a:cs typeface="Calibri"/>
              </a:rPr>
              <a:t>de </a:t>
            </a:r>
            <a:r>
              <a:rPr sz="1400" spc="5" dirty="0">
                <a:latin typeface="Calibri"/>
                <a:cs typeface="Calibri"/>
              </a:rPr>
              <a:t> </a:t>
            </a:r>
            <a:r>
              <a:rPr sz="1400" spc="-5" dirty="0">
                <a:latin typeface="Calibri"/>
                <a:cs typeface="Calibri"/>
              </a:rPr>
              <a:t>lubricación, </a:t>
            </a:r>
            <a:r>
              <a:rPr sz="1400" dirty="0">
                <a:latin typeface="Calibri"/>
                <a:cs typeface="Calibri"/>
              </a:rPr>
              <a:t>bajo </a:t>
            </a:r>
            <a:r>
              <a:rPr sz="1400" spc="5" dirty="0">
                <a:latin typeface="Calibri"/>
                <a:cs typeface="Calibri"/>
              </a:rPr>
              <a:t> </a:t>
            </a:r>
            <a:r>
              <a:rPr sz="1400" spc="-5" dirty="0">
                <a:latin typeface="Calibri"/>
                <a:cs typeface="Calibri"/>
              </a:rPr>
              <a:t>nivel </a:t>
            </a:r>
            <a:r>
              <a:rPr sz="1400" dirty="0">
                <a:latin typeface="Calibri"/>
                <a:cs typeface="Calibri"/>
              </a:rPr>
              <a:t>de </a:t>
            </a:r>
            <a:r>
              <a:rPr sz="1400" spc="-5" dirty="0">
                <a:latin typeface="Calibri"/>
                <a:cs typeface="Calibri"/>
              </a:rPr>
              <a:t>aceite, </a:t>
            </a:r>
            <a:r>
              <a:rPr sz="1400" dirty="0">
                <a:latin typeface="Calibri"/>
                <a:cs typeface="Calibri"/>
              </a:rPr>
              <a:t> </a:t>
            </a:r>
            <a:r>
              <a:rPr sz="1400" spc="-5" dirty="0">
                <a:latin typeface="Calibri"/>
                <a:cs typeface="Calibri"/>
              </a:rPr>
              <a:t>piezas </a:t>
            </a:r>
            <a:r>
              <a:rPr sz="1400" spc="-15" dirty="0">
                <a:latin typeface="Calibri"/>
                <a:cs typeface="Calibri"/>
              </a:rPr>
              <a:t>rotas, </a:t>
            </a:r>
            <a:r>
              <a:rPr sz="1400" spc="-10" dirty="0">
                <a:latin typeface="Calibri"/>
                <a:cs typeface="Calibri"/>
              </a:rPr>
              <a:t> </a:t>
            </a:r>
            <a:r>
              <a:rPr sz="1400" spc="-15" dirty="0">
                <a:latin typeface="Calibri"/>
                <a:cs typeface="Calibri"/>
              </a:rPr>
              <a:t>faltantes </a:t>
            </a:r>
            <a:r>
              <a:rPr sz="1400" dirty="0">
                <a:latin typeface="Calibri"/>
                <a:cs typeface="Calibri"/>
              </a:rPr>
              <a:t>o </a:t>
            </a:r>
            <a:r>
              <a:rPr sz="1400" spc="-10" dirty="0">
                <a:latin typeface="Calibri"/>
                <a:cs typeface="Calibri"/>
              </a:rPr>
              <a:t>gastadas, </a:t>
            </a:r>
            <a:r>
              <a:rPr sz="1400" spc="-305" dirty="0">
                <a:latin typeface="Calibri"/>
                <a:cs typeface="Calibri"/>
              </a:rPr>
              <a:t> </a:t>
            </a:r>
            <a:r>
              <a:rPr sz="1400" spc="-10" dirty="0">
                <a:latin typeface="Calibri"/>
                <a:cs typeface="Calibri"/>
              </a:rPr>
              <a:t>piezas </a:t>
            </a:r>
            <a:r>
              <a:rPr sz="1400" dirty="0">
                <a:latin typeface="Calibri"/>
                <a:cs typeface="Calibri"/>
              </a:rPr>
              <a:t>y </a:t>
            </a:r>
            <a:r>
              <a:rPr sz="1400" spc="-10" dirty="0">
                <a:latin typeface="Calibri"/>
                <a:cs typeface="Calibri"/>
              </a:rPr>
              <a:t>sujetadores </a:t>
            </a:r>
            <a:r>
              <a:rPr sz="1400" spc="-305" dirty="0">
                <a:latin typeface="Calibri"/>
                <a:cs typeface="Calibri"/>
              </a:rPr>
              <a:t> </a:t>
            </a:r>
            <a:r>
              <a:rPr sz="1400" spc="-10" dirty="0">
                <a:latin typeface="Calibri"/>
                <a:cs typeface="Calibri"/>
              </a:rPr>
              <a:t>sueltos,</a:t>
            </a:r>
            <a:r>
              <a:rPr sz="1400" spc="5" dirty="0">
                <a:latin typeface="Calibri"/>
                <a:cs typeface="Calibri"/>
              </a:rPr>
              <a:t> </a:t>
            </a:r>
            <a:r>
              <a:rPr sz="1400" dirty="0">
                <a:latin typeface="Calibri"/>
                <a:cs typeface="Calibri"/>
              </a:rPr>
              <a:t>mala </a:t>
            </a:r>
            <a:r>
              <a:rPr sz="1400" spc="5" dirty="0">
                <a:latin typeface="Calibri"/>
                <a:cs typeface="Calibri"/>
              </a:rPr>
              <a:t> </a:t>
            </a:r>
            <a:r>
              <a:rPr sz="1400" dirty="0">
                <a:latin typeface="Calibri"/>
                <a:cs typeface="Calibri"/>
              </a:rPr>
              <a:t>alineación, </a:t>
            </a:r>
            <a:r>
              <a:rPr sz="1400" spc="-10" dirty="0">
                <a:latin typeface="Calibri"/>
                <a:cs typeface="Calibri"/>
              </a:rPr>
              <a:t>ítems </a:t>
            </a:r>
            <a:r>
              <a:rPr sz="1400" dirty="0">
                <a:latin typeface="Calibri"/>
                <a:cs typeface="Calibri"/>
              </a:rPr>
              <a:t>de </a:t>
            </a:r>
            <a:r>
              <a:rPr sz="1400" spc="-305" dirty="0">
                <a:latin typeface="Calibri"/>
                <a:cs typeface="Calibri"/>
              </a:rPr>
              <a:t> </a:t>
            </a:r>
            <a:r>
              <a:rPr sz="1400" spc="-5" dirty="0">
                <a:latin typeface="Calibri"/>
                <a:cs typeface="Calibri"/>
              </a:rPr>
              <a:t>seguridad </a:t>
            </a:r>
            <a:r>
              <a:rPr sz="1400" spc="-15" dirty="0">
                <a:latin typeface="Calibri"/>
                <a:cs typeface="Calibri"/>
              </a:rPr>
              <a:t>rotos, </a:t>
            </a:r>
            <a:r>
              <a:rPr sz="1400" spc="-10" dirty="0">
                <a:latin typeface="Calibri"/>
                <a:cs typeface="Calibri"/>
              </a:rPr>
              <a:t> lectura </a:t>
            </a:r>
            <a:r>
              <a:rPr sz="1400" dirty="0">
                <a:latin typeface="Calibri"/>
                <a:cs typeface="Calibri"/>
              </a:rPr>
              <a:t>anormal </a:t>
            </a:r>
            <a:r>
              <a:rPr sz="1400" spc="-5" dirty="0">
                <a:latin typeface="Calibri"/>
                <a:cs typeface="Calibri"/>
              </a:rPr>
              <a:t>de </a:t>
            </a:r>
            <a:r>
              <a:rPr sz="1400" dirty="0">
                <a:latin typeface="Calibri"/>
                <a:cs typeface="Calibri"/>
              </a:rPr>
              <a:t> </a:t>
            </a:r>
            <a:r>
              <a:rPr sz="1400" spc="-5" dirty="0">
                <a:latin typeface="Calibri"/>
                <a:cs typeface="Calibri"/>
              </a:rPr>
              <a:t>indicadores </a:t>
            </a:r>
            <a:r>
              <a:rPr sz="1400" dirty="0">
                <a:latin typeface="Calibri"/>
                <a:cs typeface="Calibri"/>
              </a:rPr>
              <a:t>o </a:t>
            </a:r>
            <a:r>
              <a:rPr sz="1400" spc="5" dirty="0">
                <a:latin typeface="Calibri"/>
                <a:cs typeface="Calibri"/>
              </a:rPr>
              <a:t> </a:t>
            </a:r>
            <a:r>
              <a:rPr sz="1400" spc="-5" dirty="0">
                <a:latin typeface="Calibri"/>
                <a:cs typeface="Calibri"/>
              </a:rPr>
              <a:t>medidores, </a:t>
            </a:r>
            <a:r>
              <a:rPr sz="1400" dirty="0">
                <a:latin typeface="Calibri"/>
                <a:cs typeface="Calibri"/>
              </a:rPr>
              <a:t> </a:t>
            </a:r>
            <a:r>
              <a:rPr sz="1400" spc="-5" dirty="0">
                <a:latin typeface="Calibri"/>
                <a:cs typeface="Calibri"/>
              </a:rPr>
              <a:t>lámparas </a:t>
            </a:r>
            <a:r>
              <a:rPr sz="1400" dirty="0">
                <a:latin typeface="Calibri"/>
                <a:cs typeface="Calibri"/>
              </a:rPr>
              <a:t> </a:t>
            </a:r>
            <a:r>
              <a:rPr sz="1400" spc="-5" dirty="0">
                <a:latin typeface="Calibri"/>
                <a:cs typeface="Calibri"/>
              </a:rPr>
              <a:t>indicadoras </a:t>
            </a:r>
            <a:r>
              <a:rPr sz="1400" dirty="0">
                <a:latin typeface="Calibri"/>
                <a:cs typeface="Calibri"/>
              </a:rPr>
              <a:t> </a:t>
            </a:r>
            <a:r>
              <a:rPr sz="1400" spc="-15" dirty="0">
                <a:latin typeface="Calibri"/>
                <a:cs typeface="Calibri"/>
              </a:rPr>
              <a:t>faltantes</a:t>
            </a:r>
            <a:r>
              <a:rPr sz="1400" spc="5" dirty="0">
                <a:latin typeface="Calibri"/>
                <a:cs typeface="Calibri"/>
              </a:rPr>
              <a:t> </a:t>
            </a:r>
            <a:r>
              <a:rPr sz="1400" dirty="0">
                <a:latin typeface="Calibri"/>
                <a:cs typeface="Calibri"/>
              </a:rPr>
              <a:t>o</a:t>
            </a:r>
            <a:r>
              <a:rPr sz="1400" spc="-25" dirty="0">
                <a:latin typeface="Calibri"/>
                <a:cs typeface="Calibri"/>
              </a:rPr>
              <a:t> </a:t>
            </a:r>
            <a:r>
              <a:rPr sz="1400" spc="-15" dirty="0">
                <a:latin typeface="Calibri"/>
                <a:cs typeface="Calibri"/>
              </a:rPr>
              <a:t>rotas</a:t>
            </a:r>
            <a:r>
              <a:rPr sz="1400" spc="5" dirty="0">
                <a:latin typeface="Calibri"/>
                <a:cs typeface="Calibri"/>
              </a:rPr>
              <a:t> </a:t>
            </a:r>
            <a:r>
              <a:rPr sz="1400" dirty="0">
                <a:latin typeface="Calibri"/>
                <a:cs typeface="Calibri"/>
              </a:rPr>
              <a:t>y </a:t>
            </a:r>
            <a:r>
              <a:rPr sz="1400" spc="5" dirty="0">
                <a:latin typeface="Calibri"/>
                <a:cs typeface="Calibri"/>
              </a:rPr>
              <a:t> </a:t>
            </a:r>
            <a:r>
              <a:rPr sz="1400" dirty="0">
                <a:latin typeface="Calibri"/>
                <a:cs typeface="Calibri"/>
              </a:rPr>
              <a:t>muchas </a:t>
            </a:r>
            <a:r>
              <a:rPr sz="1400" spc="-10" dirty="0">
                <a:latin typeface="Calibri"/>
                <a:cs typeface="Calibri"/>
              </a:rPr>
              <a:t>otras </a:t>
            </a:r>
            <a:r>
              <a:rPr sz="1400" spc="-5" dirty="0">
                <a:latin typeface="Calibri"/>
                <a:cs typeface="Calibri"/>
              </a:rPr>
              <a:t>cosas </a:t>
            </a:r>
            <a:r>
              <a:rPr sz="1400" dirty="0">
                <a:latin typeface="Calibri"/>
                <a:cs typeface="Calibri"/>
              </a:rPr>
              <a:t> más.</a:t>
            </a:r>
            <a:endParaRPr sz="1400">
              <a:latin typeface="Calibri"/>
              <a:cs typeface="Calibri"/>
            </a:endParaRPr>
          </a:p>
        </p:txBody>
      </p:sp>
      <p:sp>
        <p:nvSpPr>
          <p:cNvPr id="6" name="object 6"/>
          <p:cNvSpPr txBox="1"/>
          <p:nvPr/>
        </p:nvSpPr>
        <p:spPr>
          <a:xfrm>
            <a:off x="4104640" y="2087879"/>
            <a:ext cx="1788160" cy="414020"/>
          </a:xfrm>
          <a:prstGeom prst="rect">
            <a:avLst/>
          </a:prstGeom>
          <a:solidFill>
            <a:srgbClr val="5B9BD4"/>
          </a:solidFill>
        </p:spPr>
        <p:txBody>
          <a:bodyPr vert="horz" wrap="square" lIns="0" tIns="78740" rIns="0" bIns="0" rtlCol="0">
            <a:spAutoFit/>
          </a:bodyPr>
          <a:lstStyle/>
          <a:p>
            <a:pPr algn="ctr">
              <a:lnSpc>
                <a:spcPct val="100000"/>
              </a:lnSpc>
              <a:spcBef>
                <a:spcPts val="620"/>
              </a:spcBef>
            </a:pPr>
            <a:r>
              <a:rPr sz="1400" spc="-5" dirty="0">
                <a:solidFill>
                  <a:srgbClr val="FFFFFF"/>
                </a:solidFill>
                <a:latin typeface="Calibri"/>
                <a:cs typeface="Calibri"/>
              </a:rPr>
              <a:t>OÍDO</a:t>
            </a:r>
            <a:endParaRPr sz="1400">
              <a:latin typeface="Calibri"/>
              <a:cs typeface="Calibri"/>
            </a:endParaRPr>
          </a:p>
        </p:txBody>
      </p:sp>
      <p:sp>
        <p:nvSpPr>
          <p:cNvPr id="7" name="object 7"/>
          <p:cNvSpPr txBox="1"/>
          <p:nvPr/>
        </p:nvSpPr>
        <p:spPr>
          <a:xfrm>
            <a:off x="4104640" y="2501900"/>
            <a:ext cx="1788160" cy="3766820"/>
          </a:xfrm>
          <a:prstGeom prst="rect">
            <a:avLst/>
          </a:prstGeom>
          <a:solidFill>
            <a:srgbClr val="D2DEEE">
              <a:alpha val="90194"/>
            </a:srgbClr>
          </a:solidFill>
        </p:spPr>
        <p:txBody>
          <a:bodyPr vert="horz" wrap="square" lIns="0" tIns="56515" rIns="0" bIns="0" rtlCol="0">
            <a:spAutoFit/>
          </a:bodyPr>
          <a:lstStyle/>
          <a:p>
            <a:pPr marL="193675" marR="105410" indent="-114935">
              <a:lnSpc>
                <a:spcPct val="91600"/>
              </a:lnSpc>
              <a:spcBef>
                <a:spcPts val="445"/>
              </a:spcBef>
              <a:buChar char="•"/>
              <a:tabLst>
                <a:tab pos="194310" algn="l"/>
              </a:tabLst>
            </a:pPr>
            <a:r>
              <a:rPr sz="1400" spc="-10" dirty="0">
                <a:latin typeface="Calibri"/>
                <a:cs typeface="Calibri"/>
              </a:rPr>
              <a:t>Exceso </a:t>
            </a:r>
            <a:r>
              <a:rPr sz="1400" dirty="0">
                <a:latin typeface="Calibri"/>
                <a:cs typeface="Calibri"/>
              </a:rPr>
              <a:t>de </a:t>
            </a:r>
            <a:r>
              <a:rPr sz="1400" spc="-5" dirty="0">
                <a:latin typeface="Calibri"/>
                <a:cs typeface="Calibri"/>
              </a:rPr>
              <a:t>ruido, </a:t>
            </a:r>
            <a:r>
              <a:rPr sz="1400" dirty="0">
                <a:latin typeface="Calibri"/>
                <a:cs typeface="Calibri"/>
              </a:rPr>
              <a:t> </a:t>
            </a:r>
            <a:r>
              <a:rPr sz="1400" spc="-5" dirty="0">
                <a:latin typeface="Calibri"/>
                <a:cs typeface="Calibri"/>
              </a:rPr>
              <a:t>chirridos </a:t>
            </a:r>
            <a:r>
              <a:rPr sz="1400" dirty="0">
                <a:latin typeface="Calibri"/>
                <a:cs typeface="Calibri"/>
              </a:rPr>
              <a:t>y </a:t>
            </a:r>
            <a:r>
              <a:rPr sz="1400" spc="5" dirty="0">
                <a:latin typeface="Calibri"/>
                <a:cs typeface="Calibri"/>
              </a:rPr>
              <a:t> </a:t>
            </a:r>
            <a:r>
              <a:rPr sz="1400" spc="-5" dirty="0">
                <a:latin typeface="Calibri"/>
                <a:cs typeface="Calibri"/>
              </a:rPr>
              <a:t>golpeteos, pérdidas </a:t>
            </a:r>
            <a:r>
              <a:rPr sz="1400" dirty="0">
                <a:latin typeface="Calibri"/>
                <a:cs typeface="Calibri"/>
              </a:rPr>
              <a:t> </a:t>
            </a:r>
            <a:r>
              <a:rPr sz="1400" spc="-5" dirty="0">
                <a:latin typeface="Calibri"/>
                <a:cs typeface="Calibri"/>
              </a:rPr>
              <a:t>neumáticas (aire), </a:t>
            </a:r>
            <a:r>
              <a:rPr sz="1400" dirty="0">
                <a:latin typeface="Calibri"/>
                <a:cs typeface="Calibri"/>
              </a:rPr>
              <a:t> </a:t>
            </a:r>
            <a:r>
              <a:rPr sz="1400" spc="-5" dirty="0">
                <a:latin typeface="Calibri"/>
                <a:cs typeface="Calibri"/>
              </a:rPr>
              <a:t>sonidos </a:t>
            </a:r>
            <a:r>
              <a:rPr sz="1400" spc="-10" dirty="0">
                <a:latin typeface="Calibri"/>
                <a:cs typeface="Calibri"/>
              </a:rPr>
              <a:t>extraños, </a:t>
            </a:r>
            <a:r>
              <a:rPr sz="1400" spc="-5" dirty="0">
                <a:latin typeface="Calibri"/>
                <a:cs typeface="Calibri"/>
              </a:rPr>
              <a:t> sonidos </a:t>
            </a:r>
            <a:r>
              <a:rPr sz="1400" dirty="0">
                <a:latin typeface="Calibri"/>
                <a:cs typeface="Calibri"/>
              </a:rPr>
              <a:t>adicionales </a:t>
            </a:r>
            <a:r>
              <a:rPr sz="1400" spc="5" dirty="0">
                <a:latin typeface="Calibri"/>
                <a:cs typeface="Calibri"/>
              </a:rPr>
              <a:t> </a:t>
            </a:r>
            <a:r>
              <a:rPr sz="1400" spc="-5" dirty="0">
                <a:latin typeface="Calibri"/>
                <a:cs typeface="Calibri"/>
              </a:rPr>
              <a:t>(que indican </a:t>
            </a:r>
            <a:r>
              <a:rPr sz="1400" dirty="0">
                <a:latin typeface="Calibri"/>
                <a:cs typeface="Calibri"/>
              </a:rPr>
              <a:t>que </a:t>
            </a:r>
            <a:r>
              <a:rPr sz="1400" spc="5" dirty="0">
                <a:latin typeface="Calibri"/>
                <a:cs typeface="Calibri"/>
              </a:rPr>
              <a:t> </a:t>
            </a:r>
            <a:r>
              <a:rPr sz="1400" dirty="0">
                <a:latin typeface="Calibri"/>
                <a:cs typeface="Calibri"/>
              </a:rPr>
              <a:t>algo </a:t>
            </a:r>
            <a:r>
              <a:rPr sz="1400" spc="-5" dirty="0">
                <a:latin typeface="Calibri"/>
                <a:cs typeface="Calibri"/>
              </a:rPr>
              <a:t>cambió), </a:t>
            </a:r>
            <a:r>
              <a:rPr sz="1400" dirty="0">
                <a:latin typeface="Calibri"/>
                <a:cs typeface="Calibri"/>
              </a:rPr>
              <a:t> </a:t>
            </a:r>
            <a:r>
              <a:rPr sz="1400" spc="-5" dirty="0">
                <a:latin typeface="Calibri"/>
                <a:cs typeface="Calibri"/>
              </a:rPr>
              <a:t>funcionamiento </a:t>
            </a:r>
            <a:r>
              <a:rPr sz="1400" dirty="0">
                <a:latin typeface="Calibri"/>
                <a:cs typeface="Calibri"/>
              </a:rPr>
              <a:t> </a:t>
            </a:r>
            <a:r>
              <a:rPr sz="1400" spc="-10" dirty="0">
                <a:latin typeface="Calibri"/>
                <a:cs typeface="Calibri"/>
              </a:rPr>
              <a:t>lento</a:t>
            </a:r>
            <a:r>
              <a:rPr sz="1400" spc="10" dirty="0">
                <a:latin typeface="Calibri"/>
                <a:cs typeface="Calibri"/>
              </a:rPr>
              <a:t> </a:t>
            </a:r>
            <a:r>
              <a:rPr sz="1400" spc="-5" dirty="0">
                <a:latin typeface="Calibri"/>
                <a:cs typeface="Calibri"/>
              </a:rPr>
              <a:t>(tiempo</a:t>
            </a:r>
            <a:r>
              <a:rPr sz="1400" spc="-10" dirty="0">
                <a:latin typeface="Calibri"/>
                <a:cs typeface="Calibri"/>
              </a:rPr>
              <a:t> </a:t>
            </a:r>
            <a:r>
              <a:rPr sz="1400" dirty="0">
                <a:latin typeface="Calibri"/>
                <a:cs typeface="Calibri"/>
              </a:rPr>
              <a:t>de </a:t>
            </a:r>
            <a:r>
              <a:rPr sz="1400" spc="5" dirty="0">
                <a:latin typeface="Calibri"/>
                <a:cs typeface="Calibri"/>
              </a:rPr>
              <a:t> </a:t>
            </a:r>
            <a:r>
              <a:rPr sz="1400" spc="-5" dirty="0">
                <a:latin typeface="Calibri"/>
                <a:cs typeface="Calibri"/>
              </a:rPr>
              <a:t>ciclo,</a:t>
            </a:r>
            <a:r>
              <a:rPr sz="1400" spc="-50" dirty="0">
                <a:latin typeface="Calibri"/>
                <a:cs typeface="Calibri"/>
              </a:rPr>
              <a:t> </a:t>
            </a:r>
            <a:r>
              <a:rPr sz="1400" spc="-5" dirty="0">
                <a:latin typeface="Calibri"/>
                <a:cs typeface="Calibri"/>
              </a:rPr>
              <a:t>rpm)</a:t>
            </a:r>
            <a:r>
              <a:rPr sz="1400" spc="-25" dirty="0">
                <a:latin typeface="Calibri"/>
                <a:cs typeface="Calibri"/>
              </a:rPr>
              <a:t> </a:t>
            </a:r>
            <a:r>
              <a:rPr sz="1400" dirty="0">
                <a:latin typeface="Calibri"/>
                <a:cs typeface="Calibri"/>
              </a:rPr>
              <a:t>y</a:t>
            </a:r>
            <a:r>
              <a:rPr sz="1400" spc="-15" dirty="0">
                <a:latin typeface="Calibri"/>
                <a:cs typeface="Calibri"/>
              </a:rPr>
              <a:t> </a:t>
            </a:r>
            <a:r>
              <a:rPr sz="1400" dirty="0">
                <a:latin typeface="Calibri"/>
                <a:cs typeface="Calibri"/>
              </a:rPr>
              <a:t>muchas </a:t>
            </a:r>
            <a:r>
              <a:rPr sz="1400" spc="-300" dirty="0">
                <a:latin typeface="Calibri"/>
                <a:cs typeface="Calibri"/>
              </a:rPr>
              <a:t> </a:t>
            </a:r>
            <a:r>
              <a:rPr sz="1400" spc="-10" dirty="0">
                <a:latin typeface="Calibri"/>
                <a:cs typeface="Calibri"/>
              </a:rPr>
              <a:t>otras</a:t>
            </a:r>
            <a:r>
              <a:rPr sz="1400" spc="-20" dirty="0">
                <a:latin typeface="Calibri"/>
                <a:cs typeface="Calibri"/>
              </a:rPr>
              <a:t> </a:t>
            </a:r>
            <a:r>
              <a:rPr sz="1400" spc="-5" dirty="0">
                <a:latin typeface="Calibri"/>
                <a:cs typeface="Calibri"/>
              </a:rPr>
              <a:t>cosas</a:t>
            </a:r>
            <a:r>
              <a:rPr sz="1400" spc="-15" dirty="0">
                <a:latin typeface="Calibri"/>
                <a:cs typeface="Calibri"/>
              </a:rPr>
              <a:t> </a:t>
            </a:r>
            <a:r>
              <a:rPr sz="1400" spc="-5" dirty="0">
                <a:latin typeface="Calibri"/>
                <a:cs typeface="Calibri"/>
              </a:rPr>
              <a:t>más.</a:t>
            </a:r>
            <a:endParaRPr sz="1400">
              <a:latin typeface="Calibri"/>
              <a:cs typeface="Calibri"/>
            </a:endParaRPr>
          </a:p>
        </p:txBody>
      </p:sp>
      <p:sp>
        <p:nvSpPr>
          <p:cNvPr id="8" name="object 8"/>
          <p:cNvSpPr txBox="1"/>
          <p:nvPr/>
        </p:nvSpPr>
        <p:spPr>
          <a:xfrm>
            <a:off x="6126479" y="2087879"/>
            <a:ext cx="1790700" cy="414020"/>
          </a:xfrm>
          <a:prstGeom prst="rect">
            <a:avLst/>
          </a:prstGeom>
          <a:solidFill>
            <a:srgbClr val="5B9BD4"/>
          </a:solidFill>
        </p:spPr>
        <p:txBody>
          <a:bodyPr vert="horz" wrap="square" lIns="0" tIns="78740" rIns="0" bIns="0" rtlCol="0">
            <a:spAutoFit/>
          </a:bodyPr>
          <a:lstStyle/>
          <a:p>
            <a:pPr marL="1905" algn="ctr">
              <a:lnSpc>
                <a:spcPct val="100000"/>
              </a:lnSpc>
              <a:spcBef>
                <a:spcPts val="620"/>
              </a:spcBef>
            </a:pPr>
            <a:r>
              <a:rPr sz="1400" spc="-45" dirty="0">
                <a:solidFill>
                  <a:srgbClr val="FFFFFF"/>
                </a:solidFill>
                <a:latin typeface="Calibri"/>
                <a:cs typeface="Calibri"/>
              </a:rPr>
              <a:t>OLFATO</a:t>
            </a:r>
            <a:endParaRPr sz="1400">
              <a:latin typeface="Calibri"/>
              <a:cs typeface="Calibri"/>
            </a:endParaRPr>
          </a:p>
        </p:txBody>
      </p:sp>
      <p:sp>
        <p:nvSpPr>
          <p:cNvPr id="9" name="object 9"/>
          <p:cNvSpPr txBox="1"/>
          <p:nvPr/>
        </p:nvSpPr>
        <p:spPr>
          <a:xfrm>
            <a:off x="6126479" y="2501900"/>
            <a:ext cx="1790700" cy="3766820"/>
          </a:xfrm>
          <a:prstGeom prst="rect">
            <a:avLst/>
          </a:prstGeom>
          <a:solidFill>
            <a:srgbClr val="D2DEEE">
              <a:alpha val="90194"/>
            </a:srgbClr>
          </a:solidFill>
        </p:spPr>
        <p:txBody>
          <a:bodyPr vert="horz" wrap="square" lIns="0" tIns="56515" rIns="0" bIns="0" rtlCol="0">
            <a:spAutoFit/>
          </a:bodyPr>
          <a:lstStyle/>
          <a:p>
            <a:pPr marL="196215" marR="120014" indent="-114300">
              <a:lnSpc>
                <a:spcPct val="91600"/>
              </a:lnSpc>
              <a:spcBef>
                <a:spcPts val="445"/>
              </a:spcBef>
              <a:buChar char="•"/>
              <a:tabLst>
                <a:tab pos="196850" algn="l"/>
              </a:tabLst>
            </a:pPr>
            <a:r>
              <a:rPr sz="1400" spc="-5" dirty="0">
                <a:latin typeface="Calibri"/>
                <a:cs typeface="Calibri"/>
              </a:rPr>
              <a:t>Fricción </a:t>
            </a:r>
            <a:r>
              <a:rPr sz="1400" dirty="0">
                <a:latin typeface="Calibri"/>
                <a:cs typeface="Calibri"/>
              </a:rPr>
              <a:t> </a:t>
            </a:r>
            <a:r>
              <a:rPr sz="1400" spc="-10" dirty="0">
                <a:latin typeface="Calibri"/>
                <a:cs typeface="Calibri"/>
              </a:rPr>
              <a:t>(componente </a:t>
            </a:r>
            <a:r>
              <a:rPr sz="1400" spc="-5" dirty="0">
                <a:latin typeface="Calibri"/>
                <a:cs typeface="Calibri"/>
              </a:rPr>
              <a:t> </a:t>
            </a:r>
            <a:r>
              <a:rPr sz="1400" dirty="0">
                <a:latin typeface="Calibri"/>
                <a:cs typeface="Calibri"/>
              </a:rPr>
              <a:t>funcionado</a:t>
            </a:r>
            <a:r>
              <a:rPr sz="1400" spc="60" dirty="0">
                <a:latin typeface="Calibri"/>
                <a:cs typeface="Calibri"/>
              </a:rPr>
              <a:t> </a:t>
            </a:r>
            <a:r>
              <a:rPr sz="1400" dirty="0">
                <a:latin typeface="Calibri"/>
                <a:cs typeface="Calibri"/>
              </a:rPr>
              <a:t>en </a:t>
            </a:r>
            <a:r>
              <a:rPr sz="1400" spc="5" dirty="0">
                <a:latin typeface="Calibri"/>
                <a:cs typeface="Calibri"/>
              </a:rPr>
              <a:t> </a:t>
            </a:r>
            <a:r>
              <a:rPr sz="1400" spc="-5" dirty="0">
                <a:latin typeface="Calibri"/>
                <a:cs typeface="Calibri"/>
              </a:rPr>
              <a:t>seco), </a:t>
            </a:r>
            <a:r>
              <a:rPr sz="1400" spc="-15" dirty="0">
                <a:latin typeface="Calibri"/>
                <a:cs typeface="Calibri"/>
              </a:rPr>
              <a:t>excesivo </a:t>
            </a:r>
            <a:r>
              <a:rPr sz="1400" spc="-5" dirty="0">
                <a:latin typeface="Calibri"/>
                <a:cs typeface="Calibri"/>
              </a:rPr>
              <a:t>calor </a:t>
            </a:r>
            <a:r>
              <a:rPr sz="1400" spc="-305" dirty="0">
                <a:latin typeface="Calibri"/>
                <a:cs typeface="Calibri"/>
              </a:rPr>
              <a:t> </a:t>
            </a:r>
            <a:r>
              <a:rPr sz="1400" spc="-5" dirty="0">
                <a:latin typeface="Calibri"/>
                <a:cs typeface="Calibri"/>
              </a:rPr>
              <a:t>(lubricación, </a:t>
            </a:r>
            <a:r>
              <a:rPr sz="1400" dirty="0">
                <a:latin typeface="Calibri"/>
                <a:cs typeface="Calibri"/>
              </a:rPr>
              <a:t> </a:t>
            </a:r>
            <a:r>
              <a:rPr sz="1400" spc="-5" dirty="0">
                <a:latin typeface="Calibri"/>
                <a:cs typeface="Calibri"/>
              </a:rPr>
              <a:t>aislamiento </a:t>
            </a:r>
            <a:r>
              <a:rPr sz="1400" dirty="0">
                <a:latin typeface="Calibri"/>
                <a:cs typeface="Calibri"/>
              </a:rPr>
              <a:t> </a:t>
            </a:r>
            <a:r>
              <a:rPr sz="1400" spc="-5" dirty="0">
                <a:latin typeface="Calibri"/>
                <a:cs typeface="Calibri"/>
              </a:rPr>
              <a:t>eléctrico), </a:t>
            </a:r>
            <a:r>
              <a:rPr sz="1400" spc="-15" dirty="0">
                <a:latin typeface="Calibri"/>
                <a:cs typeface="Calibri"/>
              </a:rPr>
              <a:t>rotura </a:t>
            </a:r>
            <a:r>
              <a:rPr sz="1400" spc="-5" dirty="0">
                <a:latin typeface="Calibri"/>
                <a:cs typeface="Calibri"/>
              </a:rPr>
              <a:t>de </a:t>
            </a:r>
            <a:r>
              <a:rPr sz="1400" spc="-305" dirty="0">
                <a:latin typeface="Calibri"/>
                <a:cs typeface="Calibri"/>
              </a:rPr>
              <a:t> </a:t>
            </a:r>
            <a:r>
              <a:rPr sz="1400" spc="-10" dirty="0">
                <a:latin typeface="Calibri"/>
                <a:cs typeface="Calibri"/>
              </a:rPr>
              <a:t>productos </a:t>
            </a:r>
            <a:r>
              <a:rPr sz="1400" spc="-5" dirty="0">
                <a:latin typeface="Calibri"/>
                <a:cs typeface="Calibri"/>
              </a:rPr>
              <a:t>(líquidos) </a:t>
            </a:r>
            <a:r>
              <a:rPr sz="1400" spc="-305" dirty="0">
                <a:latin typeface="Calibri"/>
                <a:cs typeface="Calibri"/>
              </a:rPr>
              <a:t> </a:t>
            </a:r>
            <a:r>
              <a:rPr sz="1400" dirty="0">
                <a:latin typeface="Calibri"/>
                <a:cs typeface="Calibri"/>
              </a:rPr>
              <a:t>y</a:t>
            </a:r>
            <a:r>
              <a:rPr sz="1400" spc="-5" dirty="0">
                <a:latin typeface="Calibri"/>
                <a:cs typeface="Calibri"/>
              </a:rPr>
              <a:t> </a:t>
            </a:r>
            <a:r>
              <a:rPr sz="1400" spc="-10" dirty="0">
                <a:latin typeface="Calibri"/>
                <a:cs typeface="Calibri"/>
              </a:rPr>
              <a:t>otros.</a:t>
            </a:r>
            <a:endParaRPr sz="1400">
              <a:latin typeface="Calibri"/>
              <a:cs typeface="Calibri"/>
            </a:endParaRPr>
          </a:p>
        </p:txBody>
      </p:sp>
      <p:sp>
        <p:nvSpPr>
          <p:cNvPr id="10" name="object 10"/>
          <p:cNvSpPr txBox="1"/>
          <p:nvPr/>
        </p:nvSpPr>
        <p:spPr>
          <a:xfrm>
            <a:off x="8150859" y="2087879"/>
            <a:ext cx="1788160" cy="414020"/>
          </a:xfrm>
          <a:prstGeom prst="rect">
            <a:avLst/>
          </a:prstGeom>
          <a:solidFill>
            <a:srgbClr val="5B9BD4"/>
          </a:solidFill>
        </p:spPr>
        <p:txBody>
          <a:bodyPr vert="horz" wrap="square" lIns="0" tIns="78740" rIns="0" bIns="0" rtlCol="0">
            <a:spAutoFit/>
          </a:bodyPr>
          <a:lstStyle/>
          <a:p>
            <a:pPr marL="2540" algn="ctr">
              <a:lnSpc>
                <a:spcPct val="100000"/>
              </a:lnSpc>
              <a:spcBef>
                <a:spcPts val="620"/>
              </a:spcBef>
            </a:pPr>
            <a:r>
              <a:rPr sz="1400" spc="-35" dirty="0">
                <a:solidFill>
                  <a:srgbClr val="FFFFFF"/>
                </a:solidFill>
                <a:latin typeface="Calibri"/>
                <a:cs typeface="Calibri"/>
              </a:rPr>
              <a:t>TACTO</a:t>
            </a:r>
            <a:endParaRPr sz="1400">
              <a:latin typeface="Calibri"/>
              <a:cs typeface="Calibri"/>
            </a:endParaRPr>
          </a:p>
        </p:txBody>
      </p:sp>
      <p:sp>
        <p:nvSpPr>
          <p:cNvPr id="11" name="object 11"/>
          <p:cNvSpPr txBox="1"/>
          <p:nvPr/>
        </p:nvSpPr>
        <p:spPr>
          <a:xfrm>
            <a:off x="8150859" y="2501900"/>
            <a:ext cx="1788160" cy="3766820"/>
          </a:xfrm>
          <a:prstGeom prst="rect">
            <a:avLst/>
          </a:prstGeom>
          <a:solidFill>
            <a:srgbClr val="D2DEEE">
              <a:alpha val="90194"/>
            </a:srgbClr>
          </a:solidFill>
        </p:spPr>
        <p:txBody>
          <a:bodyPr vert="horz" wrap="square" lIns="0" tIns="56515" rIns="0" bIns="0" rtlCol="0">
            <a:spAutoFit/>
          </a:bodyPr>
          <a:lstStyle/>
          <a:p>
            <a:pPr marL="196850" marR="116839" indent="-114300">
              <a:lnSpc>
                <a:spcPct val="91600"/>
              </a:lnSpc>
              <a:spcBef>
                <a:spcPts val="445"/>
              </a:spcBef>
              <a:buChar char="•"/>
              <a:tabLst>
                <a:tab pos="196850" algn="l"/>
              </a:tabLst>
            </a:pPr>
            <a:r>
              <a:rPr sz="1400" spc="-10" dirty="0">
                <a:latin typeface="Calibri"/>
                <a:cs typeface="Calibri"/>
              </a:rPr>
              <a:t>Exceso </a:t>
            </a:r>
            <a:r>
              <a:rPr sz="1400" dirty="0">
                <a:latin typeface="Calibri"/>
                <a:cs typeface="Calibri"/>
              </a:rPr>
              <a:t>de </a:t>
            </a:r>
            <a:r>
              <a:rPr sz="1400" spc="-5" dirty="0">
                <a:latin typeface="Calibri"/>
                <a:cs typeface="Calibri"/>
              </a:rPr>
              <a:t>vibración </a:t>
            </a:r>
            <a:r>
              <a:rPr sz="1400" dirty="0">
                <a:latin typeface="Calibri"/>
                <a:cs typeface="Calibri"/>
              </a:rPr>
              <a:t> </a:t>
            </a:r>
            <a:r>
              <a:rPr sz="1400" spc="-5" dirty="0">
                <a:latin typeface="Calibri"/>
                <a:cs typeface="Calibri"/>
              </a:rPr>
              <a:t>(en cojinetes, </a:t>
            </a:r>
            <a:r>
              <a:rPr sz="1400" dirty="0">
                <a:latin typeface="Calibri"/>
                <a:cs typeface="Calibri"/>
              </a:rPr>
              <a:t> </a:t>
            </a:r>
            <a:r>
              <a:rPr sz="1400" spc="-10" dirty="0">
                <a:latin typeface="Calibri"/>
                <a:cs typeface="Calibri"/>
              </a:rPr>
              <a:t>motores, </a:t>
            </a:r>
            <a:r>
              <a:rPr sz="1400" spc="-5" dirty="0">
                <a:latin typeface="Calibri"/>
                <a:cs typeface="Calibri"/>
              </a:rPr>
              <a:t>fajas </a:t>
            </a:r>
            <a:r>
              <a:rPr sz="1400" dirty="0">
                <a:latin typeface="Calibri"/>
                <a:cs typeface="Calibri"/>
              </a:rPr>
              <a:t>en </a:t>
            </a:r>
            <a:r>
              <a:rPr sz="1400" spc="-60" dirty="0">
                <a:latin typeface="Calibri"/>
                <a:cs typeface="Calibri"/>
              </a:rPr>
              <a:t>V, </a:t>
            </a:r>
            <a:r>
              <a:rPr sz="1400" spc="-55" dirty="0">
                <a:latin typeface="Calibri"/>
                <a:cs typeface="Calibri"/>
              </a:rPr>
              <a:t> </a:t>
            </a:r>
            <a:r>
              <a:rPr sz="1400" spc="-10" dirty="0">
                <a:latin typeface="Calibri"/>
                <a:cs typeface="Calibri"/>
              </a:rPr>
              <a:t>ventiladores,</a:t>
            </a:r>
            <a:r>
              <a:rPr sz="1400" dirty="0">
                <a:latin typeface="Calibri"/>
                <a:cs typeface="Calibri"/>
              </a:rPr>
              <a:t> </a:t>
            </a:r>
            <a:r>
              <a:rPr sz="1400" spc="-5" dirty="0">
                <a:latin typeface="Calibri"/>
                <a:cs typeface="Calibri"/>
              </a:rPr>
              <a:t>cajas </a:t>
            </a:r>
            <a:r>
              <a:rPr sz="1400" dirty="0">
                <a:latin typeface="Calibri"/>
                <a:cs typeface="Calibri"/>
              </a:rPr>
              <a:t> de </a:t>
            </a:r>
            <a:r>
              <a:rPr sz="1400" spc="-5" dirty="0">
                <a:latin typeface="Calibri"/>
                <a:cs typeface="Calibri"/>
              </a:rPr>
              <a:t>engranajes, </a:t>
            </a:r>
            <a:r>
              <a:rPr sz="1400" dirty="0">
                <a:latin typeface="Calibri"/>
                <a:cs typeface="Calibri"/>
              </a:rPr>
              <a:t> </a:t>
            </a:r>
            <a:r>
              <a:rPr sz="1400" spc="-10" dirty="0">
                <a:latin typeface="Calibri"/>
                <a:cs typeface="Calibri"/>
              </a:rPr>
              <a:t>componentes </a:t>
            </a:r>
            <a:r>
              <a:rPr sz="1400" spc="-5" dirty="0">
                <a:latin typeface="Calibri"/>
                <a:cs typeface="Calibri"/>
              </a:rPr>
              <a:t> </a:t>
            </a:r>
            <a:r>
              <a:rPr sz="1400" spc="-10" dirty="0">
                <a:latin typeface="Calibri"/>
                <a:cs typeface="Calibri"/>
              </a:rPr>
              <a:t>giratorios, etcétera), </a:t>
            </a:r>
            <a:r>
              <a:rPr sz="1400" spc="-305" dirty="0">
                <a:latin typeface="Calibri"/>
                <a:cs typeface="Calibri"/>
              </a:rPr>
              <a:t> </a:t>
            </a:r>
            <a:r>
              <a:rPr sz="1400" spc="-5" dirty="0">
                <a:latin typeface="Calibri"/>
                <a:cs typeface="Calibri"/>
              </a:rPr>
              <a:t>piezas sueltas </a:t>
            </a:r>
            <a:r>
              <a:rPr sz="1400" dirty="0">
                <a:latin typeface="Calibri"/>
                <a:cs typeface="Calibri"/>
              </a:rPr>
              <a:t>o </a:t>
            </a:r>
            <a:r>
              <a:rPr sz="1400" spc="5" dirty="0">
                <a:latin typeface="Calibri"/>
                <a:cs typeface="Calibri"/>
              </a:rPr>
              <a:t> </a:t>
            </a:r>
            <a:r>
              <a:rPr sz="1400" spc="-15" dirty="0">
                <a:latin typeface="Calibri"/>
                <a:cs typeface="Calibri"/>
              </a:rPr>
              <a:t>rotas </a:t>
            </a:r>
            <a:r>
              <a:rPr sz="1400" dirty="0">
                <a:latin typeface="Calibri"/>
                <a:cs typeface="Calibri"/>
              </a:rPr>
              <a:t>no </a:t>
            </a:r>
            <a:r>
              <a:rPr sz="1400" spc="-5" dirty="0">
                <a:latin typeface="Calibri"/>
                <a:cs typeface="Calibri"/>
              </a:rPr>
              <a:t>visibles, </a:t>
            </a:r>
            <a:r>
              <a:rPr sz="1400" dirty="0">
                <a:latin typeface="Calibri"/>
                <a:cs typeface="Calibri"/>
              </a:rPr>
              <a:t> </a:t>
            </a:r>
            <a:r>
              <a:rPr sz="1400" spc="-5" dirty="0">
                <a:latin typeface="Calibri"/>
                <a:cs typeface="Calibri"/>
              </a:rPr>
              <a:t>calor </a:t>
            </a:r>
            <a:r>
              <a:rPr sz="1400" spc="-15" dirty="0">
                <a:latin typeface="Calibri"/>
                <a:cs typeface="Calibri"/>
              </a:rPr>
              <a:t>excesivo, </a:t>
            </a:r>
            <a:r>
              <a:rPr sz="1400" spc="-10" dirty="0">
                <a:latin typeface="Calibri"/>
                <a:cs typeface="Calibri"/>
              </a:rPr>
              <a:t> </a:t>
            </a:r>
            <a:r>
              <a:rPr sz="1400" spc="-5" dirty="0">
                <a:latin typeface="Calibri"/>
                <a:cs typeface="Calibri"/>
              </a:rPr>
              <a:t>acabado</a:t>
            </a:r>
            <a:r>
              <a:rPr sz="1400" spc="25" dirty="0">
                <a:latin typeface="Calibri"/>
                <a:cs typeface="Calibri"/>
              </a:rPr>
              <a:t> </a:t>
            </a:r>
            <a:r>
              <a:rPr sz="1400" spc="-5" dirty="0">
                <a:latin typeface="Calibri"/>
                <a:cs typeface="Calibri"/>
              </a:rPr>
              <a:t>superficial </a:t>
            </a:r>
            <a:r>
              <a:rPr sz="1400" dirty="0">
                <a:latin typeface="Calibri"/>
                <a:cs typeface="Calibri"/>
              </a:rPr>
              <a:t> y</a:t>
            </a:r>
            <a:r>
              <a:rPr sz="1400" spc="-5" dirty="0">
                <a:latin typeface="Calibri"/>
                <a:cs typeface="Calibri"/>
              </a:rPr>
              <a:t> más.</a:t>
            </a:r>
            <a:endParaRPr sz="1400">
              <a:latin typeface="Calibri"/>
              <a:cs typeface="Calibri"/>
            </a:endParaRPr>
          </a:p>
        </p:txBody>
      </p:sp>
    </p:spTree>
    <p:extLst>
      <p:ext uri="{BB962C8B-B14F-4D97-AF65-F5344CB8AC3E}">
        <p14:creationId xmlns:p14="http://schemas.microsoft.com/office/powerpoint/2010/main" val="11099208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87094" y="746379"/>
            <a:ext cx="3806190" cy="336550"/>
          </a:xfrm>
          <a:prstGeom prst="rect">
            <a:avLst/>
          </a:prstGeom>
        </p:spPr>
        <p:txBody>
          <a:bodyPr vert="horz" wrap="square" lIns="0" tIns="11430" rIns="0" bIns="0" rtlCol="0">
            <a:spAutoFit/>
          </a:bodyPr>
          <a:lstStyle/>
          <a:p>
            <a:pPr marL="12700">
              <a:lnSpc>
                <a:spcPct val="100000"/>
              </a:lnSpc>
              <a:spcBef>
                <a:spcPts val="90"/>
              </a:spcBef>
            </a:pPr>
            <a:r>
              <a:rPr sz="2050" u="heavy" spc="-50" dirty="0" err="1" smtClean="0">
                <a:solidFill>
                  <a:srgbClr val="EE532A"/>
                </a:solidFill>
                <a:uFill>
                  <a:solidFill>
                    <a:srgbClr val="EE532A"/>
                  </a:solidFill>
                </a:uFill>
                <a:latin typeface="Verdana"/>
                <a:cs typeface="Verdana"/>
              </a:rPr>
              <a:t>Tareas</a:t>
            </a:r>
            <a:r>
              <a:rPr sz="2050" u="heavy" spc="-40" dirty="0" smtClean="0">
                <a:solidFill>
                  <a:srgbClr val="EE532A"/>
                </a:solidFill>
                <a:uFill>
                  <a:solidFill>
                    <a:srgbClr val="EE532A"/>
                  </a:solidFill>
                </a:uFill>
                <a:latin typeface="Verdana"/>
                <a:cs typeface="Verdana"/>
              </a:rPr>
              <a:t> </a:t>
            </a:r>
            <a:r>
              <a:rPr sz="2050" u="heavy" spc="-5" dirty="0">
                <a:solidFill>
                  <a:srgbClr val="EE532A"/>
                </a:solidFill>
                <a:uFill>
                  <a:solidFill>
                    <a:srgbClr val="EE532A"/>
                  </a:solidFill>
                </a:uFill>
                <a:latin typeface="Verdana"/>
                <a:cs typeface="Verdana"/>
              </a:rPr>
              <a:t>de</a:t>
            </a:r>
            <a:r>
              <a:rPr sz="2050" u="heavy" spc="-25" dirty="0">
                <a:solidFill>
                  <a:srgbClr val="EE532A"/>
                </a:solidFill>
                <a:uFill>
                  <a:solidFill>
                    <a:srgbClr val="EE532A"/>
                  </a:solidFill>
                </a:uFill>
                <a:latin typeface="Verdana"/>
                <a:cs typeface="Verdana"/>
              </a:rPr>
              <a:t> </a:t>
            </a:r>
            <a:r>
              <a:rPr sz="2050" u="heavy" spc="-10" dirty="0">
                <a:solidFill>
                  <a:srgbClr val="EE532A"/>
                </a:solidFill>
                <a:uFill>
                  <a:solidFill>
                    <a:srgbClr val="EE532A"/>
                  </a:solidFill>
                </a:uFill>
                <a:latin typeface="Verdana"/>
                <a:cs typeface="Verdana"/>
              </a:rPr>
              <a:t>Mantenimiento</a:t>
            </a:r>
            <a:endParaRPr sz="2050" dirty="0">
              <a:latin typeface="Verdana"/>
              <a:cs typeface="Verdana"/>
            </a:endParaRPr>
          </a:p>
        </p:txBody>
      </p:sp>
      <p:sp>
        <p:nvSpPr>
          <p:cNvPr id="3" name="object 3"/>
          <p:cNvSpPr txBox="1"/>
          <p:nvPr/>
        </p:nvSpPr>
        <p:spPr>
          <a:xfrm>
            <a:off x="887094" y="1495742"/>
            <a:ext cx="5942330" cy="4217035"/>
          </a:xfrm>
          <a:prstGeom prst="rect">
            <a:avLst/>
          </a:prstGeom>
        </p:spPr>
        <p:txBody>
          <a:bodyPr vert="horz" wrap="square" lIns="0" tIns="12700" rIns="0" bIns="0" rtlCol="0">
            <a:spAutoFit/>
          </a:bodyPr>
          <a:lstStyle/>
          <a:p>
            <a:pPr marL="12700" algn="just">
              <a:lnSpc>
                <a:spcPct val="100000"/>
              </a:lnSpc>
              <a:spcBef>
                <a:spcPts val="100"/>
              </a:spcBef>
            </a:pPr>
            <a:r>
              <a:rPr sz="2000" b="1" spc="-5" dirty="0">
                <a:latin typeface="Calibri"/>
                <a:cs typeface="Calibri"/>
              </a:rPr>
              <a:t>INSPECCIÓN</a:t>
            </a:r>
            <a:r>
              <a:rPr sz="2000" b="1" spc="-45" dirty="0">
                <a:latin typeface="Calibri"/>
                <a:cs typeface="Calibri"/>
              </a:rPr>
              <a:t> </a:t>
            </a:r>
            <a:r>
              <a:rPr sz="2000" b="1" spc="-20" dirty="0">
                <a:latin typeface="Calibri"/>
                <a:cs typeface="Calibri"/>
              </a:rPr>
              <a:t>INSTRUMENTAL</a:t>
            </a:r>
            <a:endParaRPr sz="2000">
              <a:latin typeface="Calibri"/>
              <a:cs typeface="Calibri"/>
            </a:endParaRPr>
          </a:p>
          <a:p>
            <a:pPr marL="12700" marR="6985" algn="just">
              <a:lnSpc>
                <a:spcPct val="150100"/>
              </a:lnSpc>
              <a:spcBef>
                <a:spcPts val="1430"/>
              </a:spcBef>
            </a:pPr>
            <a:r>
              <a:rPr sz="1800" spc="-5" dirty="0">
                <a:latin typeface="Arial MT"/>
                <a:cs typeface="Arial MT"/>
              </a:rPr>
              <a:t>En una inspección instrumental, es </a:t>
            </a:r>
            <a:r>
              <a:rPr sz="1800" spc="-20" dirty="0">
                <a:latin typeface="Arial MT"/>
                <a:cs typeface="Arial MT"/>
              </a:rPr>
              <a:t>decir, </a:t>
            </a:r>
            <a:r>
              <a:rPr sz="1800" spc="-5" dirty="0">
                <a:latin typeface="Arial MT"/>
                <a:cs typeface="Arial MT"/>
              </a:rPr>
              <a:t>efectuada con </a:t>
            </a:r>
            <a:r>
              <a:rPr sz="1800" dirty="0">
                <a:latin typeface="Arial MT"/>
                <a:cs typeface="Arial MT"/>
              </a:rPr>
              <a:t> </a:t>
            </a:r>
            <a:r>
              <a:rPr sz="1800" spc="-5" dirty="0">
                <a:latin typeface="Arial MT"/>
                <a:cs typeface="Arial MT"/>
              </a:rPr>
              <a:t>aparatos de </a:t>
            </a:r>
            <a:r>
              <a:rPr sz="1800" dirty="0">
                <a:latin typeface="Arial MT"/>
                <a:cs typeface="Arial MT"/>
              </a:rPr>
              <a:t>medición, </a:t>
            </a:r>
            <a:r>
              <a:rPr sz="1800" spc="-5" dirty="0">
                <a:latin typeface="Arial MT"/>
                <a:cs typeface="Arial MT"/>
              </a:rPr>
              <a:t>se sopesan </a:t>
            </a:r>
            <a:r>
              <a:rPr sz="1800" dirty="0">
                <a:latin typeface="Arial MT"/>
                <a:cs typeface="Arial MT"/>
              </a:rPr>
              <a:t>y calculan las </a:t>
            </a:r>
            <a:r>
              <a:rPr sz="1800" spc="-5" dirty="0">
                <a:latin typeface="Arial MT"/>
                <a:cs typeface="Arial MT"/>
              </a:rPr>
              <a:t>distintas </a:t>
            </a:r>
            <a:r>
              <a:rPr sz="1800" dirty="0">
                <a:latin typeface="Arial MT"/>
                <a:cs typeface="Arial MT"/>
              </a:rPr>
              <a:t> magnitudes</a:t>
            </a:r>
            <a:r>
              <a:rPr sz="1800" spc="-20" dirty="0">
                <a:latin typeface="Arial MT"/>
                <a:cs typeface="Arial MT"/>
              </a:rPr>
              <a:t> </a:t>
            </a:r>
            <a:r>
              <a:rPr sz="1800" spc="-5" dirty="0">
                <a:latin typeface="Arial MT"/>
                <a:cs typeface="Arial MT"/>
              </a:rPr>
              <a:t>para poder</a:t>
            </a:r>
            <a:r>
              <a:rPr sz="1800" dirty="0">
                <a:latin typeface="Arial MT"/>
                <a:cs typeface="Arial MT"/>
              </a:rPr>
              <a:t> formarse</a:t>
            </a:r>
            <a:r>
              <a:rPr sz="1800" spc="-40" dirty="0">
                <a:latin typeface="Arial MT"/>
                <a:cs typeface="Arial MT"/>
              </a:rPr>
              <a:t> </a:t>
            </a:r>
            <a:r>
              <a:rPr sz="1800" spc="-5" dirty="0">
                <a:latin typeface="Arial MT"/>
                <a:cs typeface="Arial MT"/>
              </a:rPr>
              <a:t>una</a:t>
            </a:r>
            <a:r>
              <a:rPr sz="1800" dirty="0">
                <a:latin typeface="Arial MT"/>
                <a:cs typeface="Arial MT"/>
              </a:rPr>
              <a:t> </a:t>
            </a:r>
            <a:r>
              <a:rPr sz="1800" spc="-5" dirty="0">
                <a:latin typeface="Arial MT"/>
                <a:cs typeface="Arial MT"/>
              </a:rPr>
              <a:t>opinión.</a:t>
            </a:r>
            <a:endParaRPr sz="1800">
              <a:latin typeface="Arial MT"/>
              <a:cs typeface="Arial MT"/>
            </a:endParaRPr>
          </a:p>
          <a:p>
            <a:pPr marL="12700" marR="5080" algn="just">
              <a:lnSpc>
                <a:spcPts val="3240"/>
              </a:lnSpc>
              <a:spcBef>
                <a:spcPts val="290"/>
              </a:spcBef>
            </a:pPr>
            <a:r>
              <a:rPr sz="1800" dirty="0">
                <a:latin typeface="Arial MT"/>
                <a:cs typeface="Arial MT"/>
              </a:rPr>
              <a:t>Ejemplos</a:t>
            </a:r>
            <a:r>
              <a:rPr sz="1800" spc="5" dirty="0">
                <a:latin typeface="Arial MT"/>
                <a:cs typeface="Arial MT"/>
              </a:rPr>
              <a:t> </a:t>
            </a:r>
            <a:r>
              <a:rPr sz="1800" spc="-5" dirty="0">
                <a:latin typeface="Arial MT"/>
                <a:cs typeface="Arial MT"/>
              </a:rPr>
              <a:t>de</a:t>
            </a:r>
            <a:r>
              <a:rPr sz="1800" dirty="0">
                <a:latin typeface="Arial MT"/>
                <a:cs typeface="Arial MT"/>
              </a:rPr>
              <a:t> </a:t>
            </a:r>
            <a:r>
              <a:rPr sz="1800" spc="-5" dirty="0">
                <a:latin typeface="Arial MT"/>
                <a:cs typeface="Arial MT"/>
              </a:rPr>
              <a:t>inspección</a:t>
            </a:r>
            <a:r>
              <a:rPr sz="1800" dirty="0">
                <a:latin typeface="Arial MT"/>
                <a:cs typeface="Arial MT"/>
              </a:rPr>
              <a:t> instrumental</a:t>
            </a:r>
            <a:r>
              <a:rPr sz="1800" spc="5" dirty="0">
                <a:latin typeface="Arial MT"/>
                <a:cs typeface="Arial MT"/>
              </a:rPr>
              <a:t> </a:t>
            </a:r>
            <a:r>
              <a:rPr sz="1800" spc="-5" dirty="0">
                <a:latin typeface="Arial MT"/>
                <a:cs typeface="Arial MT"/>
              </a:rPr>
              <a:t>pueden</a:t>
            </a:r>
            <a:r>
              <a:rPr sz="1800" dirty="0">
                <a:latin typeface="Arial MT"/>
                <a:cs typeface="Arial MT"/>
              </a:rPr>
              <a:t> </a:t>
            </a:r>
            <a:r>
              <a:rPr sz="1800" spc="-5" dirty="0">
                <a:latin typeface="Arial MT"/>
                <a:cs typeface="Arial MT"/>
              </a:rPr>
              <a:t>ser: </a:t>
            </a:r>
            <a:r>
              <a:rPr sz="1800" spc="-490" dirty="0">
                <a:latin typeface="Arial MT"/>
                <a:cs typeface="Arial MT"/>
              </a:rPr>
              <a:t> </a:t>
            </a:r>
            <a:r>
              <a:rPr sz="1800" dirty="0">
                <a:latin typeface="Arial MT"/>
                <a:cs typeface="Arial MT"/>
              </a:rPr>
              <a:t>verificación</a:t>
            </a:r>
            <a:r>
              <a:rPr sz="1800" spc="635" dirty="0">
                <a:latin typeface="Arial MT"/>
                <a:cs typeface="Arial MT"/>
              </a:rPr>
              <a:t> </a:t>
            </a:r>
            <a:r>
              <a:rPr sz="1800" spc="-5" dirty="0">
                <a:latin typeface="Arial MT"/>
                <a:cs typeface="Arial MT"/>
              </a:rPr>
              <a:t>del</a:t>
            </a:r>
            <a:r>
              <a:rPr sz="1800" spc="640" dirty="0">
                <a:latin typeface="Arial MT"/>
                <a:cs typeface="Arial MT"/>
              </a:rPr>
              <a:t> </a:t>
            </a:r>
            <a:r>
              <a:rPr sz="1800" spc="-5" dirty="0">
                <a:latin typeface="Arial MT"/>
                <a:cs typeface="Arial MT"/>
              </a:rPr>
              <a:t>alineamiento,</a:t>
            </a:r>
            <a:r>
              <a:rPr sz="1800" spc="640" dirty="0">
                <a:latin typeface="Arial MT"/>
                <a:cs typeface="Arial MT"/>
              </a:rPr>
              <a:t> </a:t>
            </a:r>
            <a:r>
              <a:rPr sz="1800" dirty="0">
                <a:latin typeface="Arial MT"/>
                <a:cs typeface="Arial MT"/>
              </a:rPr>
              <a:t>medida</a:t>
            </a:r>
            <a:r>
              <a:rPr sz="1800" spc="635" dirty="0">
                <a:latin typeface="Arial MT"/>
                <a:cs typeface="Arial MT"/>
              </a:rPr>
              <a:t> </a:t>
            </a:r>
            <a:r>
              <a:rPr sz="1800" spc="-5" dirty="0">
                <a:latin typeface="Arial MT"/>
                <a:cs typeface="Arial MT"/>
              </a:rPr>
              <a:t>del</a:t>
            </a:r>
            <a:r>
              <a:rPr sz="1800" spc="640" dirty="0">
                <a:latin typeface="Arial MT"/>
                <a:cs typeface="Arial MT"/>
              </a:rPr>
              <a:t> </a:t>
            </a:r>
            <a:r>
              <a:rPr sz="1800" spc="-5" dirty="0">
                <a:latin typeface="Arial MT"/>
                <a:cs typeface="Arial MT"/>
              </a:rPr>
              <a:t>desgaste</a:t>
            </a:r>
            <a:r>
              <a:rPr sz="1800" spc="635" dirty="0">
                <a:latin typeface="Arial MT"/>
                <a:cs typeface="Arial MT"/>
              </a:rPr>
              <a:t> </a:t>
            </a:r>
            <a:r>
              <a:rPr sz="1800" spc="-10" dirty="0">
                <a:latin typeface="Arial MT"/>
                <a:cs typeface="Arial MT"/>
              </a:rPr>
              <a:t>de</a:t>
            </a:r>
            <a:endParaRPr sz="1800">
              <a:latin typeface="Arial MT"/>
              <a:cs typeface="Arial MT"/>
            </a:endParaRPr>
          </a:p>
          <a:p>
            <a:pPr marL="12700" algn="just">
              <a:lnSpc>
                <a:spcPct val="100000"/>
              </a:lnSpc>
              <a:spcBef>
                <a:spcPts val="795"/>
              </a:spcBef>
            </a:pPr>
            <a:r>
              <a:rPr sz="1800" dirty="0">
                <a:latin typeface="Arial MT"/>
                <a:cs typeface="Arial MT"/>
              </a:rPr>
              <a:t>componentes,  </a:t>
            </a:r>
            <a:r>
              <a:rPr sz="1800" spc="195" dirty="0">
                <a:latin typeface="Arial MT"/>
                <a:cs typeface="Arial MT"/>
              </a:rPr>
              <a:t> </a:t>
            </a:r>
            <a:r>
              <a:rPr sz="1800" spc="-5" dirty="0">
                <a:latin typeface="Arial MT"/>
                <a:cs typeface="Arial MT"/>
              </a:rPr>
              <a:t>prueba</a:t>
            </a:r>
            <a:r>
              <a:rPr sz="1800" spc="1200" dirty="0">
                <a:latin typeface="Arial MT"/>
                <a:cs typeface="Arial MT"/>
              </a:rPr>
              <a:t> </a:t>
            </a:r>
            <a:r>
              <a:rPr sz="1800" spc="-5" dirty="0">
                <a:latin typeface="Arial MT"/>
                <a:cs typeface="Arial MT"/>
              </a:rPr>
              <a:t>de</a:t>
            </a:r>
            <a:r>
              <a:rPr sz="1800" spc="1200" dirty="0">
                <a:latin typeface="Arial MT"/>
                <a:cs typeface="Arial MT"/>
              </a:rPr>
              <a:t> </a:t>
            </a:r>
            <a:r>
              <a:rPr sz="1800" spc="-5" dirty="0">
                <a:latin typeface="Arial MT"/>
                <a:cs typeface="Arial MT"/>
              </a:rPr>
              <a:t>los</a:t>
            </a:r>
            <a:r>
              <a:rPr sz="1800" spc="1195" dirty="0">
                <a:latin typeface="Arial MT"/>
                <a:cs typeface="Arial MT"/>
              </a:rPr>
              <a:t> </a:t>
            </a:r>
            <a:r>
              <a:rPr sz="1800" spc="-5" dirty="0">
                <a:latin typeface="Arial MT"/>
                <a:cs typeface="Arial MT"/>
              </a:rPr>
              <a:t>circuitos</a:t>
            </a:r>
            <a:r>
              <a:rPr sz="1800" spc="1205" dirty="0">
                <a:latin typeface="Arial MT"/>
                <a:cs typeface="Arial MT"/>
              </a:rPr>
              <a:t> </a:t>
            </a:r>
            <a:r>
              <a:rPr sz="1800" dirty="0">
                <a:latin typeface="Arial MT"/>
                <a:cs typeface="Arial MT"/>
              </a:rPr>
              <a:t>eléctricos  </a:t>
            </a:r>
            <a:r>
              <a:rPr sz="1800" spc="245" dirty="0">
                <a:latin typeface="Arial MT"/>
                <a:cs typeface="Arial MT"/>
              </a:rPr>
              <a:t> </a:t>
            </a:r>
            <a:r>
              <a:rPr sz="1800" dirty="0">
                <a:latin typeface="Arial MT"/>
                <a:cs typeface="Arial MT"/>
              </a:rPr>
              <a:t>y</a:t>
            </a:r>
            <a:endParaRPr sz="1800">
              <a:latin typeface="Arial MT"/>
              <a:cs typeface="Arial MT"/>
            </a:endParaRPr>
          </a:p>
          <a:p>
            <a:pPr marL="12700" marR="6985" algn="just">
              <a:lnSpc>
                <a:spcPct val="150100"/>
              </a:lnSpc>
            </a:pPr>
            <a:r>
              <a:rPr sz="1800" spc="-5" dirty="0">
                <a:latin typeface="Arial MT"/>
                <a:cs typeface="Arial MT"/>
              </a:rPr>
              <a:t>electrónicos, </a:t>
            </a:r>
            <a:r>
              <a:rPr sz="1800" dirty="0">
                <a:latin typeface="Arial MT"/>
                <a:cs typeface="Arial MT"/>
              </a:rPr>
              <a:t>mida </a:t>
            </a:r>
            <a:r>
              <a:rPr sz="1800" spc="-5" dirty="0">
                <a:latin typeface="Arial MT"/>
                <a:cs typeface="Arial MT"/>
              </a:rPr>
              <a:t>la temperatura, chequee la tensión </a:t>
            </a:r>
            <a:r>
              <a:rPr sz="1800" spc="-10" dirty="0">
                <a:latin typeface="Arial MT"/>
                <a:cs typeface="Arial MT"/>
              </a:rPr>
              <a:t>de </a:t>
            </a:r>
            <a:r>
              <a:rPr sz="1800" spc="-5" dirty="0">
                <a:latin typeface="Arial MT"/>
                <a:cs typeface="Arial MT"/>
              </a:rPr>
              <a:t> los</a:t>
            </a:r>
            <a:r>
              <a:rPr sz="1800" dirty="0">
                <a:latin typeface="Arial MT"/>
                <a:cs typeface="Arial MT"/>
              </a:rPr>
              <a:t> </a:t>
            </a:r>
            <a:r>
              <a:rPr sz="1800" spc="-5" dirty="0">
                <a:latin typeface="Arial MT"/>
                <a:cs typeface="Arial MT"/>
              </a:rPr>
              <a:t>sujetadores</a:t>
            </a:r>
            <a:r>
              <a:rPr sz="1800" dirty="0">
                <a:latin typeface="Arial MT"/>
                <a:cs typeface="Arial MT"/>
              </a:rPr>
              <a:t> </a:t>
            </a:r>
            <a:r>
              <a:rPr sz="1800" spc="-5" dirty="0">
                <a:latin typeface="Arial MT"/>
                <a:cs typeface="Arial MT"/>
              </a:rPr>
              <a:t>(llave</a:t>
            </a:r>
            <a:r>
              <a:rPr sz="1800" dirty="0">
                <a:latin typeface="Arial MT"/>
                <a:cs typeface="Arial MT"/>
              </a:rPr>
              <a:t> </a:t>
            </a:r>
            <a:r>
              <a:rPr sz="1800" spc="-15" dirty="0">
                <a:latin typeface="Arial MT"/>
                <a:cs typeface="Arial MT"/>
              </a:rPr>
              <a:t>de</a:t>
            </a:r>
            <a:r>
              <a:rPr sz="1800" spc="-10" dirty="0">
                <a:latin typeface="Arial MT"/>
                <a:cs typeface="Arial MT"/>
              </a:rPr>
              <a:t> </a:t>
            </a:r>
            <a:r>
              <a:rPr sz="1800" dirty="0">
                <a:latin typeface="Arial MT"/>
                <a:cs typeface="Arial MT"/>
              </a:rPr>
              <a:t>torsión),</a:t>
            </a:r>
            <a:r>
              <a:rPr sz="1800" spc="5" dirty="0">
                <a:latin typeface="Arial MT"/>
                <a:cs typeface="Arial MT"/>
              </a:rPr>
              <a:t> </a:t>
            </a:r>
            <a:r>
              <a:rPr sz="1800" spc="-5" dirty="0">
                <a:latin typeface="Arial MT"/>
                <a:cs typeface="Arial MT"/>
              </a:rPr>
              <a:t>efectúe</a:t>
            </a:r>
            <a:r>
              <a:rPr sz="1800" dirty="0">
                <a:latin typeface="Arial MT"/>
                <a:cs typeface="Arial MT"/>
              </a:rPr>
              <a:t> </a:t>
            </a:r>
            <a:r>
              <a:rPr sz="1800" spc="-5" dirty="0">
                <a:latin typeface="Arial MT"/>
                <a:cs typeface="Arial MT"/>
              </a:rPr>
              <a:t>una</a:t>
            </a:r>
            <a:r>
              <a:rPr sz="1800" dirty="0">
                <a:latin typeface="Arial MT"/>
                <a:cs typeface="Arial MT"/>
              </a:rPr>
              <a:t> </a:t>
            </a:r>
            <a:r>
              <a:rPr sz="1800" spc="-5" dirty="0">
                <a:latin typeface="Arial MT"/>
                <a:cs typeface="Arial MT"/>
              </a:rPr>
              <a:t>prueba </a:t>
            </a:r>
            <a:r>
              <a:rPr sz="1800" dirty="0">
                <a:latin typeface="Arial MT"/>
                <a:cs typeface="Arial MT"/>
              </a:rPr>
              <a:t> </a:t>
            </a:r>
            <a:r>
              <a:rPr sz="1800" spc="-5" dirty="0">
                <a:latin typeface="Arial MT"/>
                <a:cs typeface="Arial MT"/>
              </a:rPr>
              <a:t>diagnóstica general, etcétera.</a:t>
            </a:r>
            <a:endParaRPr sz="1800">
              <a:latin typeface="Arial MT"/>
              <a:cs typeface="Arial MT"/>
            </a:endParaRPr>
          </a:p>
        </p:txBody>
      </p:sp>
      <p:pic>
        <p:nvPicPr>
          <p:cNvPr id="4" name="object 4"/>
          <p:cNvPicPr/>
          <p:nvPr/>
        </p:nvPicPr>
        <p:blipFill>
          <a:blip r:embed="rId2" cstate="print"/>
          <a:stretch>
            <a:fillRect/>
          </a:stretch>
        </p:blipFill>
        <p:spPr>
          <a:xfrm>
            <a:off x="7244080" y="2397760"/>
            <a:ext cx="4015739" cy="3180079"/>
          </a:xfrm>
          <a:prstGeom prst="rect">
            <a:avLst/>
          </a:prstGeom>
        </p:spPr>
      </p:pic>
    </p:spTree>
    <p:extLst>
      <p:ext uri="{BB962C8B-B14F-4D97-AF65-F5344CB8AC3E}">
        <p14:creationId xmlns:p14="http://schemas.microsoft.com/office/powerpoint/2010/main" val="6137894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79805" y="732726"/>
            <a:ext cx="3808729" cy="337185"/>
          </a:xfrm>
          <a:prstGeom prst="rect">
            <a:avLst/>
          </a:prstGeom>
        </p:spPr>
        <p:txBody>
          <a:bodyPr vert="horz" wrap="square" lIns="0" tIns="11430" rIns="0" bIns="0" rtlCol="0">
            <a:spAutoFit/>
          </a:bodyPr>
          <a:lstStyle/>
          <a:p>
            <a:pPr marL="12700">
              <a:lnSpc>
                <a:spcPct val="100000"/>
              </a:lnSpc>
              <a:spcBef>
                <a:spcPts val="90"/>
              </a:spcBef>
            </a:pPr>
            <a:r>
              <a:rPr sz="2050" u="heavy" spc="-45" dirty="0" err="1" smtClean="0">
                <a:solidFill>
                  <a:srgbClr val="EE532A"/>
                </a:solidFill>
                <a:uFill>
                  <a:solidFill>
                    <a:srgbClr val="EE532A"/>
                  </a:solidFill>
                </a:uFill>
                <a:latin typeface="Verdana"/>
                <a:cs typeface="Verdana"/>
              </a:rPr>
              <a:t>Tareas</a:t>
            </a:r>
            <a:r>
              <a:rPr sz="2050" u="heavy" spc="-45" dirty="0" smtClean="0">
                <a:solidFill>
                  <a:srgbClr val="EE532A"/>
                </a:solidFill>
                <a:uFill>
                  <a:solidFill>
                    <a:srgbClr val="EE532A"/>
                  </a:solidFill>
                </a:uFill>
                <a:latin typeface="Verdana"/>
                <a:cs typeface="Verdana"/>
              </a:rPr>
              <a:t> </a:t>
            </a:r>
            <a:r>
              <a:rPr sz="2050" u="heavy" spc="-5" dirty="0">
                <a:solidFill>
                  <a:srgbClr val="EE532A"/>
                </a:solidFill>
                <a:uFill>
                  <a:solidFill>
                    <a:srgbClr val="EE532A"/>
                  </a:solidFill>
                </a:uFill>
                <a:latin typeface="Verdana"/>
                <a:cs typeface="Verdana"/>
              </a:rPr>
              <a:t>de</a:t>
            </a:r>
            <a:r>
              <a:rPr sz="2050" u="heavy" spc="-40" dirty="0">
                <a:solidFill>
                  <a:srgbClr val="EE532A"/>
                </a:solidFill>
                <a:uFill>
                  <a:solidFill>
                    <a:srgbClr val="EE532A"/>
                  </a:solidFill>
                </a:uFill>
                <a:latin typeface="Verdana"/>
                <a:cs typeface="Verdana"/>
              </a:rPr>
              <a:t> </a:t>
            </a:r>
            <a:r>
              <a:rPr sz="2050" u="heavy" spc="-10" dirty="0">
                <a:solidFill>
                  <a:srgbClr val="EE532A"/>
                </a:solidFill>
                <a:uFill>
                  <a:solidFill>
                    <a:srgbClr val="EE532A"/>
                  </a:solidFill>
                </a:uFill>
                <a:latin typeface="Verdana"/>
                <a:cs typeface="Verdana"/>
              </a:rPr>
              <a:t>Mantenimiento</a:t>
            </a:r>
            <a:endParaRPr sz="2050" dirty="0">
              <a:latin typeface="Verdana"/>
              <a:cs typeface="Verdana"/>
            </a:endParaRPr>
          </a:p>
        </p:txBody>
      </p:sp>
      <p:sp>
        <p:nvSpPr>
          <p:cNvPr id="3" name="object 3"/>
          <p:cNvSpPr txBox="1"/>
          <p:nvPr/>
        </p:nvSpPr>
        <p:spPr>
          <a:xfrm>
            <a:off x="979805" y="1482978"/>
            <a:ext cx="3037205" cy="330200"/>
          </a:xfrm>
          <a:prstGeom prst="rect">
            <a:avLst/>
          </a:prstGeom>
        </p:spPr>
        <p:txBody>
          <a:bodyPr vert="horz" wrap="square" lIns="0" tIns="12700" rIns="0" bIns="0" rtlCol="0">
            <a:spAutoFit/>
          </a:bodyPr>
          <a:lstStyle/>
          <a:p>
            <a:pPr marL="12700">
              <a:lnSpc>
                <a:spcPct val="100000"/>
              </a:lnSpc>
              <a:spcBef>
                <a:spcPts val="100"/>
              </a:spcBef>
            </a:pPr>
            <a:r>
              <a:rPr sz="2000" b="1" spc="-5" dirty="0">
                <a:latin typeface="Calibri"/>
                <a:cs typeface="Calibri"/>
              </a:rPr>
              <a:t>INSPECCIÓN</a:t>
            </a:r>
            <a:r>
              <a:rPr sz="2000" b="1" spc="-60" dirty="0">
                <a:latin typeface="Calibri"/>
                <a:cs typeface="Calibri"/>
              </a:rPr>
              <a:t> </a:t>
            </a:r>
            <a:r>
              <a:rPr sz="2000" b="1" spc="-20" dirty="0">
                <a:latin typeface="Calibri"/>
                <a:cs typeface="Calibri"/>
              </a:rPr>
              <a:t>INSTRUMENTAL</a:t>
            </a:r>
            <a:endParaRPr sz="2000">
              <a:latin typeface="Calibri"/>
              <a:cs typeface="Calibri"/>
            </a:endParaRPr>
          </a:p>
        </p:txBody>
      </p:sp>
      <p:sp>
        <p:nvSpPr>
          <p:cNvPr id="4" name="object 4"/>
          <p:cNvSpPr txBox="1"/>
          <p:nvPr/>
        </p:nvSpPr>
        <p:spPr>
          <a:xfrm>
            <a:off x="733425" y="2041461"/>
            <a:ext cx="3445510" cy="849630"/>
          </a:xfrm>
          <a:prstGeom prst="rect">
            <a:avLst/>
          </a:prstGeom>
        </p:spPr>
        <p:txBody>
          <a:bodyPr vert="horz" wrap="square" lIns="0" tIns="150495" rIns="0" bIns="0" rtlCol="0">
            <a:spAutoFit/>
          </a:bodyPr>
          <a:lstStyle/>
          <a:p>
            <a:pPr marR="5080" algn="r">
              <a:lnSpc>
                <a:spcPct val="100000"/>
              </a:lnSpc>
              <a:spcBef>
                <a:spcPts val="1185"/>
              </a:spcBef>
              <a:tabLst>
                <a:tab pos="542925" algn="l"/>
                <a:tab pos="2001520" algn="l"/>
                <a:tab pos="2644140" algn="l"/>
              </a:tabLst>
            </a:pPr>
            <a:r>
              <a:rPr sz="1800" spc="-5" dirty="0">
                <a:latin typeface="Arial MT"/>
                <a:cs typeface="Arial MT"/>
              </a:rPr>
              <a:t>Se	</a:t>
            </a:r>
            <a:r>
              <a:rPr sz="1800" dirty="0">
                <a:latin typeface="Arial MT"/>
                <a:cs typeface="Arial MT"/>
              </a:rPr>
              <a:t>recomienda	</a:t>
            </a:r>
            <a:r>
              <a:rPr sz="1800" spc="-5" dirty="0">
                <a:latin typeface="Arial MT"/>
                <a:cs typeface="Arial MT"/>
              </a:rPr>
              <a:t>que	durante</a:t>
            </a:r>
            <a:endParaRPr sz="1800">
              <a:latin typeface="Arial MT"/>
              <a:cs typeface="Arial MT"/>
            </a:endParaRPr>
          </a:p>
          <a:p>
            <a:pPr marR="64135" algn="r">
              <a:lnSpc>
                <a:spcPct val="100000"/>
              </a:lnSpc>
              <a:spcBef>
                <a:spcPts val="1080"/>
              </a:spcBef>
              <a:tabLst>
                <a:tab pos="512445" algn="l"/>
              </a:tabLst>
            </a:pPr>
            <a:r>
              <a:rPr sz="1800" spc="-5" dirty="0">
                <a:latin typeface="Arial MT"/>
                <a:cs typeface="Arial MT"/>
              </a:rPr>
              <a:t>un	</a:t>
            </a:r>
            <a:r>
              <a:rPr sz="1800" dirty="0">
                <a:latin typeface="Arial MT"/>
                <a:cs typeface="Arial MT"/>
              </a:rPr>
              <a:t>sistema</a:t>
            </a:r>
            <a:endParaRPr sz="1800">
              <a:latin typeface="Arial MT"/>
              <a:cs typeface="Arial MT"/>
            </a:endParaRPr>
          </a:p>
        </p:txBody>
      </p:sp>
      <p:sp>
        <p:nvSpPr>
          <p:cNvPr id="5" name="object 5"/>
          <p:cNvSpPr txBox="1"/>
          <p:nvPr/>
        </p:nvSpPr>
        <p:spPr>
          <a:xfrm>
            <a:off x="4353559" y="2041461"/>
            <a:ext cx="1618615" cy="849630"/>
          </a:xfrm>
          <a:prstGeom prst="rect">
            <a:avLst/>
          </a:prstGeom>
        </p:spPr>
        <p:txBody>
          <a:bodyPr vert="horz" wrap="square" lIns="0" tIns="150495" rIns="0" bIns="0" rtlCol="0">
            <a:spAutoFit/>
          </a:bodyPr>
          <a:lstStyle/>
          <a:p>
            <a:pPr marL="76200">
              <a:lnSpc>
                <a:spcPct val="100000"/>
              </a:lnSpc>
              <a:spcBef>
                <a:spcPts val="1185"/>
              </a:spcBef>
              <a:tabLst>
                <a:tab pos="517525" algn="l"/>
                <a:tab pos="1348740" algn="l"/>
              </a:tabLst>
            </a:pPr>
            <a:r>
              <a:rPr sz="1800" spc="-5" dirty="0">
                <a:latin typeface="Arial MT"/>
                <a:cs typeface="Arial MT"/>
              </a:rPr>
              <a:t>l</a:t>
            </a:r>
            <a:r>
              <a:rPr sz="1800" dirty="0">
                <a:latin typeface="Arial MT"/>
                <a:cs typeface="Arial MT"/>
              </a:rPr>
              <a:t>a	et</a:t>
            </a:r>
            <a:r>
              <a:rPr sz="1800" spc="-10" dirty="0">
                <a:latin typeface="Arial MT"/>
                <a:cs typeface="Arial MT"/>
              </a:rPr>
              <a:t>a</a:t>
            </a:r>
            <a:r>
              <a:rPr sz="1800" dirty="0">
                <a:latin typeface="Arial MT"/>
                <a:cs typeface="Arial MT"/>
              </a:rPr>
              <a:t>pa	</a:t>
            </a:r>
            <a:r>
              <a:rPr sz="1800" spc="-5" dirty="0">
                <a:latin typeface="Arial MT"/>
                <a:cs typeface="Arial MT"/>
              </a:rPr>
              <a:t>de</a:t>
            </a:r>
            <a:endParaRPr sz="1800">
              <a:latin typeface="Arial MT"/>
              <a:cs typeface="Arial MT"/>
            </a:endParaRPr>
          </a:p>
          <a:p>
            <a:pPr marL="12700">
              <a:lnSpc>
                <a:spcPct val="100000"/>
              </a:lnSpc>
              <a:spcBef>
                <a:spcPts val="1080"/>
              </a:spcBef>
              <a:tabLst>
                <a:tab pos="525145" algn="l"/>
              </a:tabLst>
            </a:pPr>
            <a:r>
              <a:rPr sz="1800" spc="-5" dirty="0">
                <a:latin typeface="Arial MT"/>
                <a:cs typeface="Arial MT"/>
              </a:rPr>
              <a:t>de	inspección</a:t>
            </a:r>
            <a:endParaRPr sz="1800">
              <a:latin typeface="Arial MT"/>
              <a:cs typeface="Arial MT"/>
            </a:endParaRPr>
          </a:p>
        </p:txBody>
      </p:sp>
      <p:sp>
        <p:nvSpPr>
          <p:cNvPr id="6" name="object 6"/>
          <p:cNvSpPr txBox="1"/>
          <p:nvPr/>
        </p:nvSpPr>
        <p:spPr>
          <a:xfrm>
            <a:off x="733425" y="2454400"/>
            <a:ext cx="5236210" cy="848360"/>
          </a:xfrm>
          <a:prstGeom prst="rect">
            <a:avLst/>
          </a:prstGeom>
        </p:spPr>
        <p:txBody>
          <a:bodyPr vert="horz" wrap="square" lIns="0" tIns="149225" rIns="0" bIns="0" rtlCol="0">
            <a:spAutoFit/>
          </a:bodyPr>
          <a:lstStyle/>
          <a:p>
            <a:pPr marL="12700">
              <a:lnSpc>
                <a:spcPct val="100000"/>
              </a:lnSpc>
              <a:spcBef>
                <a:spcPts val="1175"/>
              </a:spcBef>
              <a:tabLst>
                <a:tab pos="1557020" algn="l"/>
              </a:tabLst>
            </a:pPr>
            <a:r>
              <a:rPr sz="1800" dirty="0">
                <a:latin typeface="Arial MT"/>
                <a:cs typeface="Arial MT"/>
              </a:rPr>
              <a:t>implantación	</a:t>
            </a:r>
            <a:r>
              <a:rPr sz="1800" spc="-10" dirty="0">
                <a:latin typeface="Arial MT"/>
                <a:cs typeface="Arial MT"/>
              </a:rPr>
              <a:t>de</a:t>
            </a:r>
            <a:endParaRPr sz="1800">
              <a:latin typeface="Arial MT"/>
              <a:cs typeface="Arial MT"/>
            </a:endParaRPr>
          </a:p>
          <a:p>
            <a:pPr marL="12700">
              <a:lnSpc>
                <a:spcPct val="100000"/>
              </a:lnSpc>
              <a:spcBef>
                <a:spcPts val="1080"/>
              </a:spcBef>
              <a:tabLst>
                <a:tab pos="1496060" algn="l"/>
                <a:tab pos="2720340" algn="l"/>
                <a:tab pos="3134360" algn="l"/>
                <a:tab pos="4438015" algn="l"/>
                <a:tab pos="4928235" algn="l"/>
              </a:tabLst>
            </a:pPr>
            <a:r>
              <a:rPr sz="1800" dirty="0">
                <a:latin typeface="Arial MT"/>
                <a:cs typeface="Arial MT"/>
              </a:rPr>
              <a:t>instr</a:t>
            </a:r>
            <a:r>
              <a:rPr sz="1800" spc="-10" dirty="0">
                <a:latin typeface="Arial MT"/>
                <a:cs typeface="Arial MT"/>
              </a:rPr>
              <a:t>u</a:t>
            </a:r>
            <a:r>
              <a:rPr sz="1800" spc="15" dirty="0">
                <a:latin typeface="Arial MT"/>
                <a:cs typeface="Arial MT"/>
              </a:rPr>
              <a:t>m</a:t>
            </a:r>
            <a:r>
              <a:rPr sz="1800" dirty="0">
                <a:latin typeface="Arial MT"/>
                <a:cs typeface="Arial MT"/>
              </a:rPr>
              <a:t>en</a:t>
            </a:r>
            <a:r>
              <a:rPr sz="1800" spc="-10" dirty="0">
                <a:latin typeface="Arial MT"/>
                <a:cs typeface="Arial MT"/>
              </a:rPr>
              <a:t>t</a:t>
            </a:r>
            <a:r>
              <a:rPr sz="1800" dirty="0">
                <a:latin typeface="Arial MT"/>
                <a:cs typeface="Arial MT"/>
              </a:rPr>
              <a:t>al	co</a:t>
            </a:r>
            <a:r>
              <a:rPr sz="1800" spc="-10" dirty="0">
                <a:latin typeface="Arial MT"/>
                <a:cs typeface="Arial MT"/>
              </a:rPr>
              <a:t>n</a:t>
            </a:r>
            <a:r>
              <a:rPr sz="1800" dirty="0">
                <a:latin typeface="Arial MT"/>
                <a:cs typeface="Arial MT"/>
              </a:rPr>
              <a:t>sid</a:t>
            </a:r>
            <a:r>
              <a:rPr sz="1800" spc="-10" dirty="0">
                <a:latin typeface="Arial MT"/>
                <a:cs typeface="Arial MT"/>
              </a:rPr>
              <a:t>e</a:t>
            </a:r>
            <a:r>
              <a:rPr sz="1800" dirty="0">
                <a:latin typeface="Arial MT"/>
                <a:cs typeface="Arial MT"/>
              </a:rPr>
              <a:t>re	el	ree</a:t>
            </a:r>
            <a:r>
              <a:rPr sz="1800" spc="10" dirty="0">
                <a:latin typeface="Arial MT"/>
                <a:cs typeface="Arial MT"/>
              </a:rPr>
              <a:t>m</a:t>
            </a:r>
            <a:r>
              <a:rPr sz="1800" dirty="0">
                <a:latin typeface="Arial MT"/>
                <a:cs typeface="Arial MT"/>
              </a:rPr>
              <a:t>pla</a:t>
            </a:r>
            <a:r>
              <a:rPr sz="1800" spc="-30" dirty="0">
                <a:latin typeface="Arial MT"/>
                <a:cs typeface="Arial MT"/>
              </a:rPr>
              <a:t>z</a:t>
            </a:r>
            <a:r>
              <a:rPr sz="1800" dirty="0">
                <a:latin typeface="Arial MT"/>
                <a:cs typeface="Arial MT"/>
              </a:rPr>
              <a:t>o	</a:t>
            </a:r>
            <a:r>
              <a:rPr sz="1800" spc="-5" dirty="0">
                <a:latin typeface="Arial MT"/>
                <a:cs typeface="Arial MT"/>
              </a:rPr>
              <a:t>d</a:t>
            </a:r>
            <a:r>
              <a:rPr sz="1800" dirty="0">
                <a:latin typeface="Arial MT"/>
                <a:cs typeface="Arial MT"/>
              </a:rPr>
              <a:t>e	</a:t>
            </a:r>
            <a:r>
              <a:rPr sz="1800" spc="15" dirty="0">
                <a:latin typeface="Arial MT"/>
                <a:cs typeface="Arial MT"/>
              </a:rPr>
              <a:t>l</a:t>
            </a:r>
            <a:r>
              <a:rPr sz="1800" dirty="0">
                <a:latin typeface="Arial MT"/>
                <a:cs typeface="Arial MT"/>
              </a:rPr>
              <a:t>as</a:t>
            </a:r>
            <a:endParaRPr sz="1800">
              <a:latin typeface="Arial MT"/>
              <a:cs typeface="Arial MT"/>
            </a:endParaRPr>
          </a:p>
        </p:txBody>
      </p:sp>
      <p:sp>
        <p:nvSpPr>
          <p:cNvPr id="7" name="object 7"/>
          <p:cNvSpPr txBox="1"/>
          <p:nvPr/>
        </p:nvSpPr>
        <p:spPr>
          <a:xfrm>
            <a:off x="733425" y="3277742"/>
            <a:ext cx="5241290" cy="2494915"/>
          </a:xfrm>
          <a:prstGeom prst="rect">
            <a:avLst/>
          </a:prstGeom>
        </p:spPr>
        <p:txBody>
          <a:bodyPr vert="horz" wrap="square" lIns="0" tIns="12065" rIns="0" bIns="0" rtlCol="0">
            <a:spAutoFit/>
          </a:bodyPr>
          <a:lstStyle/>
          <a:p>
            <a:pPr marL="12700" marR="5080" algn="just">
              <a:lnSpc>
                <a:spcPct val="150000"/>
              </a:lnSpc>
              <a:spcBef>
                <a:spcPts val="95"/>
              </a:spcBef>
            </a:pPr>
            <a:r>
              <a:rPr sz="1800" dirty="0">
                <a:latin typeface="Arial MT"/>
                <a:cs typeface="Arial MT"/>
              </a:rPr>
              <a:t>herramientas </a:t>
            </a:r>
            <a:r>
              <a:rPr sz="1800" spc="-5" dirty="0">
                <a:latin typeface="Arial MT"/>
                <a:cs typeface="Arial MT"/>
              </a:rPr>
              <a:t>o los instrumentos por </a:t>
            </a:r>
            <a:r>
              <a:rPr sz="1800" dirty="0">
                <a:latin typeface="Arial MT"/>
                <a:cs typeface="Arial MT"/>
              </a:rPr>
              <a:t>medidores </a:t>
            </a:r>
            <a:r>
              <a:rPr sz="1800" spc="-5" dirty="0">
                <a:latin typeface="Arial MT"/>
                <a:cs typeface="Arial MT"/>
              </a:rPr>
              <a:t>u </a:t>
            </a:r>
            <a:r>
              <a:rPr sz="1800" dirty="0">
                <a:latin typeface="Arial MT"/>
                <a:cs typeface="Arial MT"/>
              </a:rPr>
              <a:t> </a:t>
            </a:r>
            <a:r>
              <a:rPr sz="1800" spc="-5" dirty="0">
                <a:latin typeface="Arial MT"/>
                <a:cs typeface="Arial MT"/>
              </a:rPr>
              <a:t>otros dispositivos que se puedan </a:t>
            </a:r>
            <a:r>
              <a:rPr sz="1800" dirty="0">
                <a:latin typeface="Arial MT"/>
                <a:cs typeface="Arial MT"/>
              </a:rPr>
              <a:t>leer u </a:t>
            </a:r>
            <a:r>
              <a:rPr sz="1800" spc="-15" dirty="0">
                <a:latin typeface="Arial MT"/>
                <a:cs typeface="Arial MT"/>
              </a:rPr>
              <a:t>observar, </a:t>
            </a:r>
            <a:r>
              <a:rPr sz="1800" spc="15" dirty="0">
                <a:latin typeface="Arial MT"/>
                <a:cs typeface="Arial MT"/>
              </a:rPr>
              <a:t>la </a:t>
            </a:r>
            <a:r>
              <a:rPr sz="1800" spc="-490" dirty="0">
                <a:latin typeface="Arial MT"/>
                <a:cs typeface="Arial MT"/>
              </a:rPr>
              <a:t> </a:t>
            </a:r>
            <a:r>
              <a:rPr sz="1800" spc="-5" dirty="0">
                <a:latin typeface="Arial MT"/>
                <a:cs typeface="Arial MT"/>
              </a:rPr>
              <a:t>instalación</a:t>
            </a:r>
            <a:r>
              <a:rPr sz="1800" dirty="0">
                <a:latin typeface="Arial MT"/>
                <a:cs typeface="Arial MT"/>
              </a:rPr>
              <a:t> </a:t>
            </a:r>
            <a:r>
              <a:rPr sz="1800" spc="-5" dirty="0">
                <a:latin typeface="Arial MT"/>
                <a:cs typeface="Arial MT"/>
              </a:rPr>
              <a:t>de</a:t>
            </a:r>
            <a:r>
              <a:rPr sz="1800" dirty="0">
                <a:latin typeface="Arial MT"/>
                <a:cs typeface="Arial MT"/>
              </a:rPr>
              <a:t> </a:t>
            </a:r>
            <a:r>
              <a:rPr sz="1800" spc="-5" dirty="0">
                <a:latin typeface="Arial MT"/>
                <a:cs typeface="Arial MT"/>
              </a:rPr>
              <a:t>un</a:t>
            </a:r>
            <a:r>
              <a:rPr sz="1800" dirty="0">
                <a:latin typeface="Arial MT"/>
                <a:cs typeface="Arial MT"/>
              </a:rPr>
              <a:t> termómetro</a:t>
            </a:r>
            <a:r>
              <a:rPr sz="1800" spc="5" dirty="0">
                <a:latin typeface="Arial MT"/>
                <a:cs typeface="Arial MT"/>
              </a:rPr>
              <a:t> </a:t>
            </a:r>
            <a:r>
              <a:rPr sz="1800" spc="-5" dirty="0">
                <a:latin typeface="Arial MT"/>
                <a:cs typeface="Arial MT"/>
              </a:rPr>
              <a:t>permanente</a:t>
            </a:r>
            <a:r>
              <a:rPr sz="1800" dirty="0">
                <a:latin typeface="Arial MT"/>
                <a:cs typeface="Arial MT"/>
              </a:rPr>
              <a:t> </a:t>
            </a:r>
            <a:r>
              <a:rPr sz="1800" spc="-5" dirty="0">
                <a:latin typeface="Arial MT"/>
                <a:cs typeface="Arial MT"/>
              </a:rPr>
              <a:t>o </a:t>
            </a:r>
            <a:r>
              <a:rPr sz="1800" dirty="0">
                <a:latin typeface="Arial MT"/>
                <a:cs typeface="Arial MT"/>
              </a:rPr>
              <a:t> </a:t>
            </a:r>
            <a:r>
              <a:rPr sz="1800" spc="-5" dirty="0">
                <a:latin typeface="Arial MT"/>
                <a:cs typeface="Arial MT"/>
              </a:rPr>
              <a:t>dispositivos </a:t>
            </a:r>
            <a:r>
              <a:rPr sz="1800" dirty="0">
                <a:latin typeface="Arial MT"/>
                <a:cs typeface="Arial MT"/>
              </a:rPr>
              <a:t>térmicos </a:t>
            </a:r>
            <a:r>
              <a:rPr sz="1800" spc="-10" dirty="0">
                <a:latin typeface="Arial MT"/>
                <a:cs typeface="Arial MT"/>
              </a:rPr>
              <a:t>(que </a:t>
            </a:r>
            <a:r>
              <a:rPr sz="1800" spc="-5" dirty="0">
                <a:latin typeface="Arial MT"/>
                <a:cs typeface="Arial MT"/>
              </a:rPr>
              <a:t>indiquen el exceso de </a:t>
            </a:r>
            <a:r>
              <a:rPr sz="1800" dirty="0">
                <a:latin typeface="Arial MT"/>
                <a:cs typeface="Arial MT"/>
              </a:rPr>
              <a:t> </a:t>
            </a:r>
            <a:r>
              <a:rPr sz="1800" spc="-5" dirty="0">
                <a:latin typeface="Arial MT"/>
                <a:cs typeface="Arial MT"/>
              </a:rPr>
              <a:t>calor</a:t>
            </a:r>
            <a:r>
              <a:rPr sz="1800" dirty="0">
                <a:latin typeface="Arial MT"/>
                <a:cs typeface="Arial MT"/>
              </a:rPr>
              <a:t> </a:t>
            </a:r>
            <a:r>
              <a:rPr sz="1800" spc="-5" dirty="0">
                <a:latin typeface="Arial MT"/>
                <a:cs typeface="Arial MT"/>
              </a:rPr>
              <a:t>en</a:t>
            </a:r>
            <a:r>
              <a:rPr sz="1800" dirty="0">
                <a:latin typeface="Arial MT"/>
                <a:cs typeface="Arial MT"/>
              </a:rPr>
              <a:t> </a:t>
            </a:r>
            <a:r>
              <a:rPr sz="1800" spc="-5" dirty="0">
                <a:latin typeface="Arial MT"/>
                <a:cs typeface="Arial MT"/>
              </a:rPr>
              <a:t>un</a:t>
            </a:r>
            <a:r>
              <a:rPr sz="1800" dirty="0">
                <a:latin typeface="Arial MT"/>
                <a:cs typeface="Arial MT"/>
              </a:rPr>
              <a:t> motor)</a:t>
            </a:r>
            <a:r>
              <a:rPr sz="1800" spc="5" dirty="0">
                <a:latin typeface="Arial MT"/>
                <a:cs typeface="Arial MT"/>
              </a:rPr>
              <a:t> </a:t>
            </a:r>
            <a:r>
              <a:rPr sz="1800" spc="-5" dirty="0">
                <a:latin typeface="Arial MT"/>
                <a:cs typeface="Arial MT"/>
              </a:rPr>
              <a:t>en</a:t>
            </a:r>
            <a:r>
              <a:rPr sz="1800" dirty="0">
                <a:latin typeface="Arial MT"/>
                <a:cs typeface="Arial MT"/>
              </a:rPr>
              <a:t> </a:t>
            </a:r>
            <a:r>
              <a:rPr sz="1800" spc="-5" dirty="0">
                <a:latin typeface="Arial MT"/>
                <a:cs typeface="Arial MT"/>
              </a:rPr>
              <a:t>lugar</a:t>
            </a:r>
            <a:r>
              <a:rPr sz="1800" dirty="0">
                <a:latin typeface="Arial MT"/>
                <a:cs typeface="Arial MT"/>
              </a:rPr>
              <a:t> </a:t>
            </a:r>
            <a:r>
              <a:rPr sz="1800" spc="-5" dirty="0">
                <a:latin typeface="Arial MT"/>
                <a:cs typeface="Arial MT"/>
              </a:rPr>
              <a:t>de</a:t>
            </a:r>
            <a:r>
              <a:rPr sz="1800" dirty="0">
                <a:latin typeface="Arial MT"/>
                <a:cs typeface="Arial MT"/>
              </a:rPr>
              <a:t> medir</a:t>
            </a:r>
            <a:r>
              <a:rPr sz="1800" spc="505" dirty="0">
                <a:latin typeface="Arial MT"/>
                <a:cs typeface="Arial MT"/>
              </a:rPr>
              <a:t> </a:t>
            </a:r>
            <a:r>
              <a:rPr sz="1800" spc="-25" dirty="0">
                <a:latin typeface="Arial MT"/>
                <a:cs typeface="Arial MT"/>
              </a:rPr>
              <a:t>la </a:t>
            </a:r>
            <a:r>
              <a:rPr sz="1800" spc="-20" dirty="0">
                <a:latin typeface="Arial MT"/>
                <a:cs typeface="Arial MT"/>
              </a:rPr>
              <a:t> </a:t>
            </a:r>
            <a:r>
              <a:rPr sz="1800" dirty="0">
                <a:latin typeface="Arial MT"/>
                <a:cs typeface="Arial MT"/>
              </a:rPr>
              <a:t>temperatura.</a:t>
            </a:r>
            <a:endParaRPr sz="1800">
              <a:latin typeface="Arial MT"/>
              <a:cs typeface="Arial MT"/>
            </a:endParaRPr>
          </a:p>
        </p:txBody>
      </p:sp>
      <p:pic>
        <p:nvPicPr>
          <p:cNvPr id="8" name="object 8"/>
          <p:cNvPicPr/>
          <p:nvPr/>
        </p:nvPicPr>
        <p:blipFill>
          <a:blip r:embed="rId2" cstate="print"/>
          <a:stretch>
            <a:fillRect/>
          </a:stretch>
        </p:blipFill>
        <p:spPr>
          <a:xfrm>
            <a:off x="6172200" y="2425700"/>
            <a:ext cx="5562600" cy="3233420"/>
          </a:xfrm>
          <a:prstGeom prst="rect">
            <a:avLst/>
          </a:prstGeom>
        </p:spPr>
      </p:pic>
    </p:spTree>
    <p:extLst>
      <p:ext uri="{BB962C8B-B14F-4D97-AF65-F5344CB8AC3E}">
        <p14:creationId xmlns:p14="http://schemas.microsoft.com/office/powerpoint/2010/main" val="347973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139" y="322198"/>
            <a:ext cx="3806190" cy="336550"/>
          </a:xfrm>
          <a:prstGeom prst="rect">
            <a:avLst/>
          </a:prstGeom>
        </p:spPr>
        <p:txBody>
          <a:bodyPr vert="horz" wrap="square" lIns="0" tIns="11430" rIns="0" bIns="0" rtlCol="0">
            <a:spAutoFit/>
          </a:bodyPr>
          <a:lstStyle/>
          <a:p>
            <a:pPr marL="12700">
              <a:lnSpc>
                <a:spcPct val="100000"/>
              </a:lnSpc>
              <a:spcBef>
                <a:spcPts val="90"/>
              </a:spcBef>
            </a:pPr>
            <a:r>
              <a:rPr sz="2050" u="heavy" spc="-50" dirty="0" err="1" smtClean="0">
                <a:solidFill>
                  <a:srgbClr val="EE532A"/>
                </a:solidFill>
                <a:uFill>
                  <a:solidFill>
                    <a:srgbClr val="EE532A"/>
                  </a:solidFill>
                </a:uFill>
                <a:latin typeface="Verdana"/>
                <a:cs typeface="Verdana"/>
              </a:rPr>
              <a:t>Tareas</a:t>
            </a:r>
            <a:r>
              <a:rPr sz="2050" u="heavy" spc="-40" dirty="0" smtClean="0">
                <a:solidFill>
                  <a:srgbClr val="EE532A"/>
                </a:solidFill>
                <a:uFill>
                  <a:solidFill>
                    <a:srgbClr val="EE532A"/>
                  </a:solidFill>
                </a:uFill>
                <a:latin typeface="Verdana"/>
                <a:cs typeface="Verdana"/>
              </a:rPr>
              <a:t> </a:t>
            </a:r>
            <a:r>
              <a:rPr sz="2050" u="heavy" spc="-5" dirty="0">
                <a:solidFill>
                  <a:srgbClr val="EE532A"/>
                </a:solidFill>
                <a:uFill>
                  <a:solidFill>
                    <a:srgbClr val="EE532A"/>
                  </a:solidFill>
                </a:uFill>
                <a:latin typeface="Verdana"/>
                <a:cs typeface="Verdana"/>
              </a:rPr>
              <a:t>de</a:t>
            </a:r>
            <a:r>
              <a:rPr sz="2050" u="heavy" spc="-25" dirty="0">
                <a:solidFill>
                  <a:srgbClr val="EE532A"/>
                </a:solidFill>
                <a:uFill>
                  <a:solidFill>
                    <a:srgbClr val="EE532A"/>
                  </a:solidFill>
                </a:uFill>
                <a:latin typeface="Verdana"/>
                <a:cs typeface="Verdana"/>
              </a:rPr>
              <a:t> </a:t>
            </a:r>
            <a:r>
              <a:rPr sz="2050" u="heavy" spc="-10" dirty="0">
                <a:solidFill>
                  <a:srgbClr val="EE532A"/>
                </a:solidFill>
                <a:uFill>
                  <a:solidFill>
                    <a:srgbClr val="EE532A"/>
                  </a:solidFill>
                </a:uFill>
                <a:latin typeface="Verdana"/>
                <a:cs typeface="Verdana"/>
              </a:rPr>
              <a:t>Mantenimiento</a:t>
            </a:r>
            <a:endParaRPr sz="2050" dirty="0">
              <a:latin typeface="Verdana"/>
              <a:cs typeface="Verdana"/>
            </a:endParaRPr>
          </a:p>
        </p:txBody>
      </p:sp>
      <p:sp>
        <p:nvSpPr>
          <p:cNvPr id="3" name="object 3"/>
          <p:cNvSpPr txBox="1"/>
          <p:nvPr/>
        </p:nvSpPr>
        <p:spPr>
          <a:xfrm>
            <a:off x="993139" y="1071879"/>
            <a:ext cx="3380104" cy="330200"/>
          </a:xfrm>
          <a:prstGeom prst="rect">
            <a:avLst/>
          </a:prstGeom>
        </p:spPr>
        <p:txBody>
          <a:bodyPr vert="horz" wrap="square" lIns="0" tIns="12700" rIns="0" bIns="0" rtlCol="0">
            <a:spAutoFit/>
          </a:bodyPr>
          <a:lstStyle/>
          <a:p>
            <a:pPr marL="12700">
              <a:lnSpc>
                <a:spcPct val="100000"/>
              </a:lnSpc>
              <a:spcBef>
                <a:spcPts val="100"/>
              </a:spcBef>
            </a:pPr>
            <a:r>
              <a:rPr sz="2000" b="1" spc="-5" dirty="0">
                <a:latin typeface="Calibri"/>
                <a:cs typeface="Calibri"/>
              </a:rPr>
              <a:t>¿QUÉ</a:t>
            </a:r>
            <a:r>
              <a:rPr sz="2000" b="1" spc="-35" dirty="0">
                <a:latin typeface="Calibri"/>
                <a:cs typeface="Calibri"/>
              </a:rPr>
              <a:t> </a:t>
            </a:r>
            <a:r>
              <a:rPr sz="2000" b="1" spc="-10" dirty="0">
                <a:latin typeface="Calibri"/>
                <a:cs typeface="Calibri"/>
              </a:rPr>
              <a:t>EQUIPOS</a:t>
            </a:r>
            <a:r>
              <a:rPr sz="2000" b="1" spc="-15" dirty="0">
                <a:latin typeface="Calibri"/>
                <a:cs typeface="Calibri"/>
              </a:rPr>
              <a:t> </a:t>
            </a:r>
            <a:r>
              <a:rPr sz="2000" b="1" spc="-5" dirty="0">
                <a:latin typeface="Calibri"/>
                <a:cs typeface="Calibri"/>
              </a:rPr>
              <a:t>INSPECCIONAR?</a:t>
            </a:r>
            <a:endParaRPr sz="2000">
              <a:latin typeface="Calibri"/>
              <a:cs typeface="Calibri"/>
            </a:endParaRPr>
          </a:p>
        </p:txBody>
      </p:sp>
      <p:sp>
        <p:nvSpPr>
          <p:cNvPr id="4" name="object 4"/>
          <p:cNvSpPr/>
          <p:nvPr/>
        </p:nvSpPr>
        <p:spPr>
          <a:xfrm>
            <a:off x="2227580" y="1577339"/>
            <a:ext cx="1945639" cy="2928620"/>
          </a:xfrm>
          <a:custGeom>
            <a:avLst/>
            <a:gdLst/>
            <a:ahLst/>
            <a:cxnLst/>
            <a:rect l="l" t="t" r="r" b="b"/>
            <a:pathLst>
              <a:path w="1945639" h="2928620">
                <a:moveTo>
                  <a:pt x="1945640" y="2491740"/>
                </a:moveTo>
                <a:lnTo>
                  <a:pt x="972820" y="2054860"/>
                </a:lnTo>
                <a:lnTo>
                  <a:pt x="0" y="2491740"/>
                </a:lnTo>
                <a:lnTo>
                  <a:pt x="972820" y="2928620"/>
                </a:lnTo>
                <a:lnTo>
                  <a:pt x="1945640" y="2491740"/>
                </a:lnTo>
                <a:close/>
              </a:path>
              <a:path w="1945639" h="2928620">
                <a:moveTo>
                  <a:pt x="1945640" y="1465580"/>
                </a:moveTo>
                <a:lnTo>
                  <a:pt x="972820" y="1028700"/>
                </a:lnTo>
                <a:lnTo>
                  <a:pt x="0" y="1465580"/>
                </a:lnTo>
                <a:lnTo>
                  <a:pt x="972820" y="1902460"/>
                </a:lnTo>
                <a:lnTo>
                  <a:pt x="1945640" y="1465580"/>
                </a:lnTo>
                <a:close/>
              </a:path>
              <a:path w="1945639" h="2928620">
                <a:moveTo>
                  <a:pt x="1945640" y="438150"/>
                </a:moveTo>
                <a:lnTo>
                  <a:pt x="972820" y="0"/>
                </a:lnTo>
                <a:lnTo>
                  <a:pt x="0" y="438150"/>
                </a:lnTo>
                <a:lnTo>
                  <a:pt x="972820" y="876300"/>
                </a:lnTo>
                <a:lnTo>
                  <a:pt x="1945640" y="438150"/>
                </a:lnTo>
                <a:close/>
              </a:path>
            </a:pathLst>
          </a:custGeom>
          <a:solidFill>
            <a:srgbClr val="0E95F0"/>
          </a:solidFill>
        </p:spPr>
        <p:txBody>
          <a:bodyPr wrap="square" lIns="0" tIns="0" rIns="0" bIns="0" rtlCol="0"/>
          <a:lstStyle/>
          <a:p>
            <a:endParaRPr/>
          </a:p>
        </p:txBody>
      </p:sp>
      <p:sp>
        <p:nvSpPr>
          <p:cNvPr id="5" name="object 5"/>
          <p:cNvSpPr txBox="1"/>
          <p:nvPr/>
        </p:nvSpPr>
        <p:spPr>
          <a:xfrm>
            <a:off x="2856610" y="3796919"/>
            <a:ext cx="689610" cy="528955"/>
          </a:xfrm>
          <a:prstGeom prst="rect">
            <a:avLst/>
          </a:prstGeom>
        </p:spPr>
        <p:txBody>
          <a:bodyPr vert="horz" wrap="square" lIns="0" tIns="12700" rIns="0" bIns="0" rtlCol="0">
            <a:spAutoFit/>
          </a:bodyPr>
          <a:lstStyle/>
          <a:p>
            <a:pPr marL="12700" marR="5080" indent="-3810" algn="ctr">
              <a:lnSpc>
                <a:spcPct val="100000"/>
              </a:lnSpc>
              <a:spcBef>
                <a:spcPts val="100"/>
              </a:spcBef>
            </a:pPr>
            <a:r>
              <a:rPr sz="1100" spc="-5" dirty="0">
                <a:solidFill>
                  <a:srgbClr val="FFFFFF"/>
                </a:solidFill>
                <a:latin typeface="Calibri"/>
                <a:cs typeface="Calibri"/>
              </a:rPr>
              <a:t>¿El sistema </a:t>
            </a:r>
            <a:r>
              <a:rPr sz="1100" spc="-235" dirty="0">
                <a:solidFill>
                  <a:srgbClr val="FFFFFF"/>
                </a:solidFill>
                <a:latin typeface="Calibri"/>
                <a:cs typeface="Calibri"/>
              </a:rPr>
              <a:t> </a:t>
            </a:r>
            <a:r>
              <a:rPr sz="1100" spc="-5" dirty="0">
                <a:solidFill>
                  <a:srgbClr val="FFFFFF"/>
                </a:solidFill>
                <a:latin typeface="Calibri"/>
                <a:cs typeface="Calibri"/>
              </a:rPr>
              <a:t>tiene </a:t>
            </a:r>
            <a:r>
              <a:rPr sz="1100" dirty="0">
                <a:solidFill>
                  <a:srgbClr val="FFFFFF"/>
                </a:solidFill>
                <a:latin typeface="Calibri"/>
                <a:cs typeface="Calibri"/>
              </a:rPr>
              <a:t> </a:t>
            </a:r>
            <a:r>
              <a:rPr sz="1100" spc="-5" dirty="0">
                <a:solidFill>
                  <a:srgbClr val="FFFFFF"/>
                </a:solidFill>
                <a:latin typeface="Calibri"/>
                <a:cs typeface="Calibri"/>
              </a:rPr>
              <a:t>r</a:t>
            </a:r>
            <a:r>
              <a:rPr sz="1100" spc="-10" dirty="0">
                <a:solidFill>
                  <a:srgbClr val="FFFFFF"/>
                </a:solidFill>
                <a:latin typeface="Calibri"/>
                <a:cs typeface="Calibri"/>
              </a:rPr>
              <a:t>ee</a:t>
            </a:r>
            <a:r>
              <a:rPr sz="1100" dirty="0">
                <a:solidFill>
                  <a:srgbClr val="FFFFFF"/>
                </a:solidFill>
                <a:latin typeface="Calibri"/>
                <a:cs typeface="Calibri"/>
              </a:rPr>
              <a:t>mp</a:t>
            </a:r>
            <a:r>
              <a:rPr sz="1100" spc="5" dirty="0">
                <a:solidFill>
                  <a:srgbClr val="FFFFFF"/>
                </a:solidFill>
                <a:latin typeface="Calibri"/>
                <a:cs typeface="Calibri"/>
              </a:rPr>
              <a:t>l</a:t>
            </a:r>
            <a:r>
              <a:rPr sz="1100" spc="-10" dirty="0">
                <a:solidFill>
                  <a:srgbClr val="FFFFFF"/>
                </a:solidFill>
                <a:latin typeface="Calibri"/>
                <a:cs typeface="Calibri"/>
              </a:rPr>
              <a:t>a</a:t>
            </a:r>
            <a:r>
              <a:rPr sz="1100" dirty="0">
                <a:solidFill>
                  <a:srgbClr val="FFFFFF"/>
                </a:solidFill>
                <a:latin typeface="Calibri"/>
                <a:cs typeface="Calibri"/>
              </a:rPr>
              <a:t>z</a:t>
            </a:r>
            <a:r>
              <a:rPr sz="1100" spc="-5" dirty="0">
                <a:solidFill>
                  <a:srgbClr val="FFFFFF"/>
                </a:solidFill>
                <a:latin typeface="Calibri"/>
                <a:cs typeface="Calibri"/>
              </a:rPr>
              <a:t>o?</a:t>
            </a:r>
            <a:endParaRPr sz="1100">
              <a:latin typeface="Calibri"/>
              <a:cs typeface="Calibri"/>
            </a:endParaRPr>
          </a:p>
        </p:txBody>
      </p:sp>
      <p:sp>
        <p:nvSpPr>
          <p:cNvPr id="6" name="object 6"/>
          <p:cNvSpPr/>
          <p:nvPr/>
        </p:nvSpPr>
        <p:spPr>
          <a:xfrm>
            <a:off x="2240280" y="4663439"/>
            <a:ext cx="1948180" cy="1902460"/>
          </a:xfrm>
          <a:custGeom>
            <a:avLst/>
            <a:gdLst/>
            <a:ahLst/>
            <a:cxnLst/>
            <a:rect l="l" t="t" r="r" b="b"/>
            <a:pathLst>
              <a:path w="1948179" h="1902459">
                <a:moveTo>
                  <a:pt x="1948180" y="1464310"/>
                </a:moveTo>
                <a:lnTo>
                  <a:pt x="974090" y="1026160"/>
                </a:lnTo>
                <a:lnTo>
                  <a:pt x="0" y="1464310"/>
                </a:lnTo>
                <a:lnTo>
                  <a:pt x="974090" y="1902460"/>
                </a:lnTo>
                <a:lnTo>
                  <a:pt x="1948180" y="1464310"/>
                </a:lnTo>
                <a:close/>
              </a:path>
              <a:path w="1948179" h="1902459">
                <a:moveTo>
                  <a:pt x="1948180" y="436880"/>
                </a:moveTo>
                <a:lnTo>
                  <a:pt x="974090" y="0"/>
                </a:lnTo>
                <a:lnTo>
                  <a:pt x="0" y="436880"/>
                </a:lnTo>
                <a:lnTo>
                  <a:pt x="974090" y="873760"/>
                </a:lnTo>
                <a:lnTo>
                  <a:pt x="1948180" y="436880"/>
                </a:lnTo>
                <a:close/>
              </a:path>
            </a:pathLst>
          </a:custGeom>
          <a:solidFill>
            <a:srgbClr val="0E95F0"/>
          </a:solidFill>
        </p:spPr>
        <p:txBody>
          <a:bodyPr wrap="square" lIns="0" tIns="0" rIns="0" bIns="0" rtlCol="0"/>
          <a:lstStyle/>
          <a:p>
            <a:endParaRPr/>
          </a:p>
        </p:txBody>
      </p:sp>
      <p:sp>
        <p:nvSpPr>
          <p:cNvPr id="7" name="object 7"/>
          <p:cNvSpPr txBox="1"/>
          <p:nvPr/>
        </p:nvSpPr>
        <p:spPr>
          <a:xfrm>
            <a:off x="2824226" y="5855652"/>
            <a:ext cx="781685" cy="528955"/>
          </a:xfrm>
          <a:prstGeom prst="rect">
            <a:avLst/>
          </a:prstGeom>
        </p:spPr>
        <p:txBody>
          <a:bodyPr vert="horz" wrap="square" lIns="0" tIns="12700" rIns="0" bIns="0" rtlCol="0">
            <a:spAutoFit/>
          </a:bodyPr>
          <a:lstStyle/>
          <a:p>
            <a:pPr marL="12700" marR="5080" indent="-3810" algn="ctr">
              <a:lnSpc>
                <a:spcPct val="100000"/>
              </a:lnSpc>
              <a:spcBef>
                <a:spcPts val="100"/>
              </a:spcBef>
            </a:pPr>
            <a:r>
              <a:rPr sz="1100" spc="-5" dirty="0">
                <a:solidFill>
                  <a:srgbClr val="FFFFFF"/>
                </a:solidFill>
                <a:latin typeface="Calibri"/>
                <a:cs typeface="Calibri"/>
              </a:rPr>
              <a:t>Determine el </a:t>
            </a:r>
            <a:r>
              <a:rPr sz="1100" spc="-235" dirty="0">
                <a:solidFill>
                  <a:srgbClr val="FFFFFF"/>
                </a:solidFill>
                <a:latin typeface="Calibri"/>
                <a:cs typeface="Calibri"/>
              </a:rPr>
              <a:t> </a:t>
            </a:r>
            <a:r>
              <a:rPr sz="1100" spc="-10" dirty="0">
                <a:solidFill>
                  <a:srgbClr val="FFFFFF"/>
                </a:solidFill>
                <a:latin typeface="Calibri"/>
                <a:cs typeface="Calibri"/>
              </a:rPr>
              <a:t>Factor</a:t>
            </a:r>
            <a:r>
              <a:rPr sz="1100" spc="-35" dirty="0">
                <a:solidFill>
                  <a:srgbClr val="FFFFFF"/>
                </a:solidFill>
                <a:latin typeface="Calibri"/>
                <a:cs typeface="Calibri"/>
              </a:rPr>
              <a:t> </a:t>
            </a:r>
            <a:r>
              <a:rPr sz="1100" spc="-5" dirty="0">
                <a:solidFill>
                  <a:srgbClr val="FFFFFF"/>
                </a:solidFill>
                <a:latin typeface="Calibri"/>
                <a:cs typeface="Calibri"/>
              </a:rPr>
              <a:t>de</a:t>
            </a:r>
            <a:r>
              <a:rPr sz="1100" spc="-30" dirty="0">
                <a:solidFill>
                  <a:srgbClr val="FFFFFF"/>
                </a:solidFill>
                <a:latin typeface="Calibri"/>
                <a:cs typeface="Calibri"/>
              </a:rPr>
              <a:t> </a:t>
            </a:r>
            <a:r>
              <a:rPr sz="1100" dirty="0">
                <a:solidFill>
                  <a:srgbClr val="FFFFFF"/>
                </a:solidFill>
                <a:latin typeface="Calibri"/>
                <a:cs typeface="Calibri"/>
              </a:rPr>
              <a:t>MP </a:t>
            </a:r>
            <a:r>
              <a:rPr sz="1100" spc="-235" dirty="0">
                <a:solidFill>
                  <a:srgbClr val="FFFFFF"/>
                </a:solidFill>
                <a:latin typeface="Calibri"/>
                <a:cs typeface="Calibri"/>
              </a:rPr>
              <a:t> </a:t>
            </a:r>
            <a:r>
              <a:rPr sz="1100" spc="-5" dirty="0">
                <a:solidFill>
                  <a:srgbClr val="FFFFFF"/>
                </a:solidFill>
                <a:latin typeface="Calibri"/>
                <a:cs typeface="Calibri"/>
              </a:rPr>
              <a:t>(FMP)</a:t>
            </a:r>
            <a:endParaRPr sz="1100">
              <a:latin typeface="Calibri"/>
              <a:cs typeface="Calibri"/>
            </a:endParaRPr>
          </a:p>
        </p:txBody>
      </p:sp>
      <p:grpSp>
        <p:nvGrpSpPr>
          <p:cNvPr id="8" name="object 8"/>
          <p:cNvGrpSpPr/>
          <p:nvPr/>
        </p:nvGrpSpPr>
        <p:grpSpPr>
          <a:xfrm>
            <a:off x="3163570" y="1979929"/>
            <a:ext cx="1868805" cy="4155440"/>
            <a:chOff x="3163570" y="1979929"/>
            <a:chExt cx="1868805" cy="4155440"/>
          </a:xfrm>
        </p:grpSpPr>
        <p:pic>
          <p:nvPicPr>
            <p:cNvPr id="9" name="object 9"/>
            <p:cNvPicPr/>
            <p:nvPr/>
          </p:nvPicPr>
          <p:blipFill>
            <a:blip r:embed="rId2" cstate="print"/>
            <a:stretch>
              <a:fillRect/>
            </a:stretch>
          </p:blipFill>
          <p:spPr>
            <a:xfrm>
              <a:off x="3163570" y="2454909"/>
              <a:ext cx="76200" cy="152400"/>
            </a:xfrm>
            <a:prstGeom prst="rect">
              <a:avLst/>
            </a:prstGeom>
          </p:spPr>
        </p:pic>
        <p:pic>
          <p:nvPicPr>
            <p:cNvPr id="10" name="object 10"/>
            <p:cNvPicPr/>
            <p:nvPr/>
          </p:nvPicPr>
          <p:blipFill>
            <a:blip r:embed="rId2" cstate="print"/>
            <a:stretch>
              <a:fillRect/>
            </a:stretch>
          </p:blipFill>
          <p:spPr>
            <a:xfrm>
              <a:off x="3163570" y="3481069"/>
              <a:ext cx="76200" cy="152399"/>
            </a:xfrm>
            <a:prstGeom prst="rect">
              <a:avLst/>
            </a:prstGeom>
          </p:spPr>
        </p:pic>
        <p:pic>
          <p:nvPicPr>
            <p:cNvPr id="11" name="object 11"/>
            <p:cNvPicPr/>
            <p:nvPr/>
          </p:nvPicPr>
          <p:blipFill>
            <a:blip r:embed="rId3" cstate="print"/>
            <a:stretch>
              <a:fillRect/>
            </a:stretch>
          </p:blipFill>
          <p:spPr>
            <a:xfrm>
              <a:off x="3170555" y="4506722"/>
              <a:ext cx="75945" cy="156717"/>
            </a:xfrm>
            <a:prstGeom prst="rect">
              <a:avLst/>
            </a:prstGeom>
          </p:spPr>
        </p:pic>
        <p:pic>
          <p:nvPicPr>
            <p:cNvPr id="12" name="object 12"/>
            <p:cNvPicPr/>
            <p:nvPr/>
          </p:nvPicPr>
          <p:blipFill>
            <a:blip r:embed="rId2" cstate="print"/>
            <a:stretch>
              <a:fillRect/>
            </a:stretch>
          </p:blipFill>
          <p:spPr>
            <a:xfrm>
              <a:off x="3176270" y="5538470"/>
              <a:ext cx="76200" cy="152400"/>
            </a:xfrm>
            <a:prstGeom prst="rect">
              <a:avLst/>
            </a:prstGeom>
          </p:spPr>
        </p:pic>
        <p:sp>
          <p:nvSpPr>
            <p:cNvPr id="13" name="object 13"/>
            <p:cNvSpPr/>
            <p:nvPr/>
          </p:nvSpPr>
          <p:spPr>
            <a:xfrm>
              <a:off x="4174490" y="1979929"/>
              <a:ext cx="857885" cy="4155440"/>
            </a:xfrm>
            <a:custGeom>
              <a:avLst/>
              <a:gdLst/>
              <a:ahLst/>
              <a:cxnLst/>
              <a:rect l="l" t="t" r="r" b="b"/>
              <a:pathLst>
                <a:path w="857885" h="4155440">
                  <a:moveTo>
                    <a:pt x="795401" y="3411220"/>
                  </a:moveTo>
                  <a:lnTo>
                    <a:pt x="789051" y="3398520"/>
                  </a:lnTo>
                  <a:lnTo>
                    <a:pt x="757301" y="3335020"/>
                  </a:lnTo>
                  <a:lnTo>
                    <a:pt x="719201" y="3411220"/>
                  </a:lnTo>
                  <a:lnTo>
                    <a:pt x="750951" y="3411220"/>
                  </a:lnTo>
                  <a:lnTo>
                    <a:pt x="750951" y="4142282"/>
                  </a:lnTo>
                  <a:lnTo>
                    <a:pt x="15240" y="4142282"/>
                  </a:lnTo>
                  <a:lnTo>
                    <a:pt x="15240" y="4154982"/>
                  </a:lnTo>
                  <a:lnTo>
                    <a:pt x="763651" y="4154982"/>
                  </a:lnTo>
                  <a:lnTo>
                    <a:pt x="763651" y="4148632"/>
                  </a:lnTo>
                  <a:lnTo>
                    <a:pt x="763651" y="4142282"/>
                  </a:lnTo>
                  <a:lnTo>
                    <a:pt x="763651" y="3411220"/>
                  </a:lnTo>
                  <a:lnTo>
                    <a:pt x="795401" y="3411220"/>
                  </a:lnTo>
                  <a:close/>
                </a:path>
                <a:path w="857885" h="4155440">
                  <a:moveTo>
                    <a:pt x="857631" y="1066800"/>
                  </a:moveTo>
                  <a:lnTo>
                    <a:pt x="844931" y="1060450"/>
                  </a:lnTo>
                  <a:lnTo>
                    <a:pt x="781431" y="1028700"/>
                  </a:lnTo>
                  <a:lnTo>
                    <a:pt x="781431" y="1060450"/>
                  </a:lnTo>
                  <a:lnTo>
                    <a:pt x="0" y="1060450"/>
                  </a:lnTo>
                  <a:lnTo>
                    <a:pt x="0" y="1073150"/>
                  </a:lnTo>
                  <a:lnTo>
                    <a:pt x="781431" y="1073150"/>
                  </a:lnTo>
                  <a:lnTo>
                    <a:pt x="781431" y="1104900"/>
                  </a:lnTo>
                  <a:lnTo>
                    <a:pt x="844931" y="1073150"/>
                  </a:lnTo>
                  <a:lnTo>
                    <a:pt x="857631" y="1066800"/>
                  </a:lnTo>
                  <a:close/>
                </a:path>
                <a:path w="857885" h="4155440">
                  <a:moveTo>
                    <a:pt x="857631" y="38100"/>
                  </a:moveTo>
                  <a:lnTo>
                    <a:pt x="844931" y="31750"/>
                  </a:lnTo>
                  <a:lnTo>
                    <a:pt x="781431" y="0"/>
                  </a:lnTo>
                  <a:lnTo>
                    <a:pt x="781431" y="31750"/>
                  </a:lnTo>
                  <a:lnTo>
                    <a:pt x="0" y="31750"/>
                  </a:lnTo>
                  <a:lnTo>
                    <a:pt x="0" y="44450"/>
                  </a:lnTo>
                  <a:lnTo>
                    <a:pt x="781431" y="44450"/>
                  </a:lnTo>
                  <a:lnTo>
                    <a:pt x="781431" y="76200"/>
                  </a:lnTo>
                  <a:lnTo>
                    <a:pt x="844931" y="44450"/>
                  </a:lnTo>
                  <a:lnTo>
                    <a:pt x="857631" y="38100"/>
                  </a:lnTo>
                  <a:close/>
                </a:path>
              </a:pathLst>
            </a:custGeom>
            <a:solidFill>
              <a:srgbClr val="000000"/>
            </a:solidFill>
          </p:spPr>
          <p:txBody>
            <a:bodyPr wrap="square" lIns="0" tIns="0" rIns="0" bIns="0" rtlCol="0"/>
            <a:lstStyle/>
            <a:p>
              <a:endParaRPr/>
            </a:p>
          </p:txBody>
        </p:sp>
      </p:grpSp>
      <p:sp>
        <p:nvSpPr>
          <p:cNvPr id="14" name="object 14"/>
          <p:cNvSpPr txBox="1"/>
          <p:nvPr/>
        </p:nvSpPr>
        <p:spPr>
          <a:xfrm>
            <a:off x="5246370" y="1818259"/>
            <a:ext cx="94551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Calibri"/>
                <a:cs typeface="Calibri"/>
              </a:rPr>
              <a:t>I</a:t>
            </a:r>
            <a:r>
              <a:rPr sz="1400" dirty="0">
                <a:latin typeface="Calibri"/>
                <a:cs typeface="Calibri"/>
              </a:rPr>
              <a:t>n</a:t>
            </a:r>
            <a:r>
              <a:rPr sz="1400" spc="-10" dirty="0">
                <a:latin typeface="Calibri"/>
                <a:cs typeface="Calibri"/>
              </a:rPr>
              <a:t>s</a:t>
            </a:r>
            <a:r>
              <a:rPr sz="1400" dirty="0">
                <a:latin typeface="Calibri"/>
                <a:cs typeface="Calibri"/>
              </a:rPr>
              <a:t>pe</a:t>
            </a:r>
            <a:r>
              <a:rPr sz="1400" spc="10" dirty="0">
                <a:latin typeface="Calibri"/>
                <a:cs typeface="Calibri"/>
              </a:rPr>
              <a:t>c</a:t>
            </a:r>
            <a:r>
              <a:rPr sz="1400" spc="5" dirty="0">
                <a:latin typeface="Calibri"/>
                <a:cs typeface="Calibri"/>
              </a:rPr>
              <a:t>c</a:t>
            </a:r>
            <a:r>
              <a:rPr sz="1400" dirty="0">
                <a:latin typeface="Calibri"/>
                <a:cs typeface="Calibri"/>
              </a:rPr>
              <a:t>ion</a:t>
            </a:r>
            <a:r>
              <a:rPr sz="1400" spc="5" dirty="0">
                <a:latin typeface="Calibri"/>
                <a:cs typeface="Calibri"/>
              </a:rPr>
              <a:t>a</a:t>
            </a:r>
            <a:r>
              <a:rPr sz="1400" dirty="0">
                <a:latin typeface="Calibri"/>
                <a:cs typeface="Calibri"/>
              </a:rPr>
              <a:t>r</a:t>
            </a:r>
            <a:endParaRPr sz="1400">
              <a:latin typeface="Calibri"/>
              <a:cs typeface="Calibri"/>
            </a:endParaRPr>
          </a:p>
        </p:txBody>
      </p:sp>
      <p:sp>
        <p:nvSpPr>
          <p:cNvPr id="15" name="object 15"/>
          <p:cNvSpPr txBox="1"/>
          <p:nvPr/>
        </p:nvSpPr>
        <p:spPr>
          <a:xfrm>
            <a:off x="5246370" y="2875279"/>
            <a:ext cx="94551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Calibri"/>
                <a:cs typeface="Calibri"/>
              </a:rPr>
              <a:t>I</a:t>
            </a:r>
            <a:r>
              <a:rPr sz="1400" dirty="0">
                <a:latin typeface="Calibri"/>
                <a:cs typeface="Calibri"/>
              </a:rPr>
              <a:t>n</a:t>
            </a:r>
            <a:r>
              <a:rPr sz="1400" spc="-10" dirty="0">
                <a:latin typeface="Calibri"/>
                <a:cs typeface="Calibri"/>
              </a:rPr>
              <a:t>s</a:t>
            </a:r>
            <a:r>
              <a:rPr sz="1400" dirty="0">
                <a:latin typeface="Calibri"/>
                <a:cs typeface="Calibri"/>
              </a:rPr>
              <a:t>pe</a:t>
            </a:r>
            <a:r>
              <a:rPr sz="1400" spc="10" dirty="0">
                <a:latin typeface="Calibri"/>
                <a:cs typeface="Calibri"/>
              </a:rPr>
              <a:t>c</a:t>
            </a:r>
            <a:r>
              <a:rPr sz="1400" spc="5" dirty="0">
                <a:latin typeface="Calibri"/>
                <a:cs typeface="Calibri"/>
              </a:rPr>
              <a:t>c</a:t>
            </a:r>
            <a:r>
              <a:rPr sz="1400" dirty="0">
                <a:latin typeface="Calibri"/>
                <a:cs typeface="Calibri"/>
              </a:rPr>
              <a:t>ion</a:t>
            </a:r>
            <a:r>
              <a:rPr sz="1400" spc="5" dirty="0">
                <a:latin typeface="Calibri"/>
                <a:cs typeface="Calibri"/>
              </a:rPr>
              <a:t>a</a:t>
            </a:r>
            <a:r>
              <a:rPr sz="1400" dirty="0">
                <a:latin typeface="Calibri"/>
                <a:cs typeface="Calibri"/>
              </a:rPr>
              <a:t>r</a:t>
            </a:r>
            <a:endParaRPr sz="1400">
              <a:latin typeface="Calibri"/>
              <a:cs typeface="Calibri"/>
            </a:endParaRPr>
          </a:p>
        </p:txBody>
      </p:sp>
      <p:sp>
        <p:nvSpPr>
          <p:cNvPr id="16" name="object 16"/>
          <p:cNvSpPr txBox="1"/>
          <p:nvPr/>
        </p:nvSpPr>
        <p:spPr>
          <a:xfrm>
            <a:off x="4694301" y="4879340"/>
            <a:ext cx="94551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Calibri"/>
                <a:cs typeface="Calibri"/>
              </a:rPr>
              <a:t>I</a:t>
            </a:r>
            <a:r>
              <a:rPr sz="1400" dirty="0">
                <a:latin typeface="Calibri"/>
                <a:cs typeface="Calibri"/>
              </a:rPr>
              <a:t>n</a:t>
            </a:r>
            <a:r>
              <a:rPr sz="1400" spc="-10" dirty="0">
                <a:latin typeface="Calibri"/>
                <a:cs typeface="Calibri"/>
              </a:rPr>
              <a:t>s</a:t>
            </a:r>
            <a:r>
              <a:rPr sz="1400" dirty="0">
                <a:latin typeface="Calibri"/>
                <a:cs typeface="Calibri"/>
              </a:rPr>
              <a:t>pe</a:t>
            </a:r>
            <a:r>
              <a:rPr sz="1400" spc="10" dirty="0">
                <a:latin typeface="Calibri"/>
                <a:cs typeface="Calibri"/>
              </a:rPr>
              <a:t>c</a:t>
            </a:r>
            <a:r>
              <a:rPr sz="1400" spc="5" dirty="0">
                <a:latin typeface="Calibri"/>
                <a:cs typeface="Calibri"/>
              </a:rPr>
              <a:t>c</a:t>
            </a:r>
            <a:r>
              <a:rPr sz="1400" dirty="0">
                <a:latin typeface="Calibri"/>
                <a:cs typeface="Calibri"/>
              </a:rPr>
              <a:t>ion</a:t>
            </a:r>
            <a:r>
              <a:rPr sz="1400" spc="5" dirty="0">
                <a:latin typeface="Calibri"/>
                <a:cs typeface="Calibri"/>
              </a:rPr>
              <a:t>a</a:t>
            </a:r>
            <a:r>
              <a:rPr sz="1400" dirty="0">
                <a:latin typeface="Calibri"/>
                <a:cs typeface="Calibri"/>
              </a:rPr>
              <a:t>r</a:t>
            </a:r>
            <a:endParaRPr sz="1400">
              <a:latin typeface="Calibri"/>
              <a:cs typeface="Calibri"/>
            </a:endParaRPr>
          </a:p>
        </p:txBody>
      </p:sp>
      <p:sp>
        <p:nvSpPr>
          <p:cNvPr id="17" name="object 17"/>
          <p:cNvSpPr txBox="1"/>
          <p:nvPr/>
        </p:nvSpPr>
        <p:spPr>
          <a:xfrm>
            <a:off x="4254246" y="1706181"/>
            <a:ext cx="132715" cy="208915"/>
          </a:xfrm>
          <a:prstGeom prst="rect">
            <a:avLst/>
          </a:prstGeom>
        </p:spPr>
        <p:txBody>
          <a:bodyPr vert="horz" wrap="square" lIns="0" tIns="12700" rIns="0" bIns="0" rtlCol="0">
            <a:spAutoFit/>
          </a:bodyPr>
          <a:lstStyle/>
          <a:p>
            <a:pPr marL="12700">
              <a:lnSpc>
                <a:spcPct val="100000"/>
              </a:lnSpc>
              <a:spcBef>
                <a:spcPts val="100"/>
              </a:spcBef>
            </a:pPr>
            <a:r>
              <a:rPr sz="1200" spc="5" dirty="0">
                <a:latin typeface="Calibri"/>
                <a:cs typeface="Calibri"/>
              </a:rPr>
              <a:t>Sí</a:t>
            </a:r>
            <a:endParaRPr sz="1200">
              <a:latin typeface="Calibri"/>
              <a:cs typeface="Calibri"/>
            </a:endParaRPr>
          </a:p>
        </p:txBody>
      </p:sp>
      <p:sp>
        <p:nvSpPr>
          <p:cNvPr id="18" name="object 18"/>
          <p:cNvSpPr txBox="1"/>
          <p:nvPr/>
        </p:nvSpPr>
        <p:spPr>
          <a:xfrm>
            <a:off x="4254246" y="2749550"/>
            <a:ext cx="13271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Calibri"/>
                <a:cs typeface="Calibri"/>
              </a:rPr>
              <a:t>Sí</a:t>
            </a:r>
            <a:endParaRPr sz="1200">
              <a:latin typeface="Calibri"/>
              <a:cs typeface="Calibri"/>
            </a:endParaRPr>
          </a:p>
        </p:txBody>
      </p:sp>
      <p:sp>
        <p:nvSpPr>
          <p:cNvPr id="19" name="object 19"/>
          <p:cNvSpPr txBox="1"/>
          <p:nvPr/>
        </p:nvSpPr>
        <p:spPr>
          <a:xfrm>
            <a:off x="2795651" y="1658365"/>
            <a:ext cx="808355" cy="942975"/>
          </a:xfrm>
          <a:prstGeom prst="rect">
            <a:avLst/>
          </a:prstGeom>
        </p:spPr>
        <p:txBody>
          <a:bodyPr vert="horz" wrap="square" lIns="0" tIns="12700" rIns="0" bIns="0" rtlCol="0">
            <a:spAutoFit/>
          </a:bodyPr>
          <a:lstStyle/>
          <a:p>
            <a:pPr marL="12700" marR="5080" algn="ctr">
              <a:lnSpc>
                <a:spcPct val="100000"/>
              </a:lnSpc>
              <a:spcBef>
                <a:spcPts val="100"/>
              </a:spcBef>
            </a:pPr>
            <a:r>
              <a:rPr sz="1100" spc="-5" dirty="0">
                <a:solidFill>
                  <a:srgbClr val="FFFFFF"/>
                </a:solidFill>
                <a:latin typeface="Calibri"/>
                <a:cs typeface="Calibri"/>
              </a:rPr>
              <a:t>¿Es una </a:t>
            </a:r>
            <a:r>
              <a:rPr sz="1100" dirty="0">
                <a:solidFill>
                  <a:srgbClr val="FFFFFF"/>
                </a:solidFill>
                <a:latin typeface="Calibri"/>
                <a:cs typeface="Calibri"/>
              </a:rPr>
              <a:t> </a:t>
            </a:r>
            <a:r>
              <a:rPr sz="1100" spc="-5" dirty="0">
                <a:solidFill>
                  <a:srgbClr val="FFFFFF"/>
                </a:solidFill>
                <a:latin typeface="Calibri"/>
                <a:cs typeface="Calibri"/>
              </a:rPr>
              <a:t>inspección </a:t>
            </a:r>
            <a:r>
              <a:rPr sz="1100" dirty="0">
                <a:solidFill>
                  <a:srgbClr val="FFFFFF"/>
                </a:solidFill>
                <a:latin typeface="Calibri"/>
                <a:cs typeface="Calibri"/>
              </a:rPr>
              <a:t> </a:t>
            </a:r>
            <a:r>
              <a:rPr sz="1100" spc="-5" dirty="0">
                <a:solidFill>
                  <a:srgbClr val="FFFFFF"/>
                </a:solidFill>
                <a:latin typeface="Calibri"/>
                <a:cs typeface="Calibri"/>
              </a:rPr>
              <a:t>r</a:t>
            </a:r>
            <a:r>
              <a:rPr sz="1100" spc="-10" dirty="0">
                <a:solidFill>
                  <a:srgbClr val="FFFFFF"/>
                </a:solidFill>
                <a:latin typeface="Calibri"/>
                <a:cs typeface="Calibri"/>
              </a:rPr>
              <a:t>e</a:t>
            </a:r>
            <a:r>
              <a:rPr sz="1100" spc="-5" dirty="0">
                <a:solidFill>
                  <a:srgbClr val="FFFFFF"/>
                </a:solidFill>
                <a:latin typeface="Calibri"/>
                <a:cs typeface="Calibri"/>
              </a:rPr>
              <a:t>qu</a:t>
            </a:r>
            <a:r>
              <a:rPr sz="1100" spc="-10" dirty="0">
                <a:solidFill>
                  <a:srgbClr val="FFFFFF"/>
                </a:solidFill>
                <a:latin typeface="Calibri"/>
                <a:cs typeface="Calibri"/>
              </a:rPr>
              <a:t>e</a:t>
            </a:r>
            <a:r>
              <a:rPr sz="1100" spc="-5" dirty="0">
                <a:solidFill>
                  <a:srgbClr val="FFFFFF"/>
                </a:solidFill>
                <a:latin typeface="Calibri"/>
                <a:cs typeface="Calibri"/>
              </a:rPr>
              <a:t>r</a:t>
            </a:r>
            <a:r>
              <a:rPr sz="1100" spc="5" dirty="0">
                <a:solidFill>
                  <a:srgbClr val="FFFFFF"/>
                </a:solidFill>
                <a:latin typeface="Calibri"/>
                <a:cs typeface="Calibri"/>
              </a:rPr>
              <a:t>i</a:t>
            </a:r>
            <a:r>
              <a:rPr sz="1100" spc="-5" dirty="0">
                <a:solidFill>
                  <a:srgbClr val="FFFFFF"/>
                </a:solidFill>
                <a:latin typeface="Calibri"/>
                <a:cs typeface="Calibri"/>
              </a:rPr>
              <a:t>d</a:t>
            </a:r>
            <a:r>
              <a:rPr sz="1100" dirty="0">
                <a:solidFill>
                  <a:srgbClr val="FFFFFF"/>
                </a:solidFill>
                <a:latin typeface="Calibri"/>
                <a:cs typeface="Calibri"/>
              </a:rPr>
              <a:t>a </a:t>
            </a:r>
            <a:r>
              <a:rPr sz="1100" spc="-5" dirty="0">
                <a:solidFill>
                  <a:srgbClr val="FFFFFF"/>
                </a:solidFill>
                <a:latin typeface="Calibri"/>
                <a:cs typeface="Calibri"/>
              </a:rPr>
              <a:t>por  seguridad?</a:t>
            </a:r>
            <a:endParaRPr sz="1100">
              <a:latin typeface="Calibri"/>
              <a:cs typeface="Calibri"/>
            </a:endParaRPr>
          </a:p>
          <a:p>
            <a:pPr marL="490855">
              <a:lnSpc>
                <a:spcPct val="100000"/>
              </a:lnSpc>
              <a:spcBef>
                <a:spcPts val="500"/>
              </a:spcBef>
            </a:pPr>
            <a:r>
              <a:rPr sz="1200" dirty="0">
                <a:latin typeface="Calibri"/>
                <a:cs typeface="Calibri"/>
              </a:rPr>
              <a:t>No</a:t>
            </a:r>
            <a:endParaRPr sz="1200">
              <a:latin typeface="Calibri"/>
              <a:cs typeface="Calibri"/>
            </a:endParaRPr>
          </a:p>
        </p:txBody>
      </p:sp>
      <p:sp>
        <p:nvSpPr>
          <p:cNvPr id="20" name="object 20"/>
          <p:cNvSpPr txBox="1"/>
          <p:nvPr/>
        </p:nvSpPr>
        <p:spPr>
          <a:xfrm>
            <a:off x="2912491" y="2685669"/>
            <a:ext cx="635000" cy="916940"/>
          </a:xfrm>
          <a:prstGeom prst="rect">
            <a:avLst/>
          </a:prstGeom>
        </p:spPr>
        <p:txBody>
          <a:bodyPr vert="horz" wrap="square" lIns="0" tIns="12700" rIns="0" bIns="0" rtlCol="0">
            <a:spAutoFit/>
          </a:bodyPr>
          <a:lstStyle/>
          <a:p>
            <a:pPr marL="12700" marR="61594" indent="-1270" algn="ctr">
              <a:lnSpc>
                <a:spcPct val="100000"/>
              </a:lnSpc>
              <a:spcBef>
                <a:spcPts val="100"/>
              </a:spcBef>
            </a:pPr>
            <a:r>
              <a:rPr sz="1100" spc="-5" dirty="0">
                <a:solidFill>
                  <a:srgbClr val="FFFFFF"/>
                </a:solidFill>
                <a:latin typeface="Calibri"/>
                <a:cs typeface="Calibri"/>
              </a:rPr>
              <a:t>¿La </a:t>
            </a:r>
            <a:r>
              <a:rPr sz="1100" dirty="0">
                <a:solidFill>
                  <a:srgbClr val="FFFFFF"/>
                </a:solidFill>
                <a:latin typeface="Calibri"/>
                <a:cs typeface="Calibri"/>
              </a:rPr>
              <a:t>falla </a:t>
            </a:r>
            <a:r>
              <a:rPr sz="1100" spc="5" dirty="0">
                <a:solidFill>
                  <a:srgbClr val="FFFFFF"/>
                </a:solidFill>
                <a:latin typeface="Calibri"/>
                <a:cs typeface="Calibri"/>
              </a:rPr>
              <a:t> </a:t>
            </a:r>
            <a:r>
              <a:rPr sz="1100" spc="-5" dirty="0">
                <a:solidFill>
                  <a:srgbClr val="FFFFFF"/>
                </a:solidFill>
                <a:latin typeface="Calibri"/>
                <a:cs typeface="Calibri"/>
              </a:rPr>
              <a:t>causará </a:t>
            </a:r>
            <a:r>
              <a:rPr sz="1100" dirty="0">
                <a:solidFill>
                  <a:srgbClr val="FFFFFF"/>
                </a:solidFill>
                <a:latin typeface="Calibri"/>
                <a:cs typeface="Calibri"/>
              </a:rPr>
              <a:t> </a:t>
            </a:r>
            <a:r>
              <a:rPr sz="1100" spc="-5" dirty="0">
                <a:solidFill>
                  <a:srgbClr val="FFFFFF"/>
                </a:solidFill>
                <a:latin typeface="Calibri"/>
                <a:cs typeface="Calibri"/>
              </a:rPr>
              <a:t>daños </a:t>
            </a:r>
            <a:r>
              <a:rPr sz="1100" dirty="0">
                <a:solidFill>
                  <a:srgbClr val="FFFFFF"/>
                </a:solidFill>
                <a:latin typeface="Calibri"/>
                <a:cs typeface="Calibri"/>
              </a:rPr>
              <a:t> m</a:t>
            </a:r>
            <a:r>
              <a:rPr sz="1100" spc="-10" dirty="0">
                <a:solidFill>
                  <a:srgbClr val="FFFFFF"/>
                </a:solidFill>
                <a:latin typeface="Calibri"/>
                <a:cs typeface="Calibri"/>
              </a:rPr>
              <a:t>a</a:t>
            </a:r>
            <a:r>
              <a:rPr sz="1100" dirty="0">
                <a:solidFill>
                  <a:srgbClr val="FFFFFF"/>
                </a:solidFill>
                <a:latin typeface="Calibri"/>
                <a:cs typeface="Calibri"/>
              </a:rPr>
              <a:t>yor</a:t>
            </a:r>
            <a:r>
              <a:rPr sz="1100" spc="-10" dirty="0">
                <a:solidFill>
                  <a:srgbClr val="FFFFFF"/>
                </a:solidFill>
                <a:latin typeface="Calibri"/>
                <a:cs typeface="Calibri"/>
              </a:rPr>
              <a:t>e</a:t>
            </a:r>
            <a:r>
              <a:rPr sz="1100" spc="5" dirty="0">
                <a:solidFill>
                  <a:srgbClr val="FFFFFF"/>
                </a:solidFill>
                <a:latin typeface="Calibri"/>
                <a:cs typeface="Calibri"/>
              </a:rPr>
              <a:t>s</a:t>
            </a:r>
            <a:r>
              <a:rPr sz="1100" dirty="0">
                <a:solidFill>
                  <a:srgbClr val="FFFFFF"/>
                </a:solidFill>
                <a:latin typeface="Calibri"/>
                <a:cs typeface="Calibri"/>
              </a:rPr>
              <a:t>?</a:t>
            </a:r>
            <a:endParaRPr sz="1100">
              <a:latin typeface="Calibri"/>
              <a:cs typeface="Calibri"/>
            </a:endParaRPr>
          </a:p>
          <a:p>
            <a:pPr marR="5080" algn="r">
              <a:lnSpc>
                <a:spcPct val="100000"/>
              </a:lnSpc>
              <a:spcBef>
                <a:spcPts val="300"/>
              </a:spcBef>
            </a:pPr>
            <a:r>
              <a:rPr sz="1200" spc="5" dirty="0">
                <a:latin typeface="Calibri"/>
                <a:cs typeface="Calibri"/>
              </a:rPr>
              <a:t>No</a:t>
            </a:r>
            <a:endParaRPr sz="1200">
              <a:latin typeface="Calibri"/>
              <a:cs typeface="Calibri"/>
            </a:endParaRPr>
          </a:p>
        </p:txBody>
      </p:sp>
      <p:sp>
        <p:nvSpPr>
          <p:cNvPr id="21" name="object 21"/>
          <p:cNvSpPr txBox="1"/>
          <p:nvPr/>
        </p:nvSpPr>
        <p:spPr>
          <a:xfrm>
            <a:off x="3493770" y="4421504"/>
            <a:ext cx="20574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Calibri"/>
                <a:cs typeface="Calibri"/>
              </a:rPr>
              <a:t>No</a:t>
            </a:r>
            <a:endParaRPr sz="1200">
              <a:latin typeface="Calibri"/>
              <a:cs typeface="Calibri"/>
            </a:endParaRPr>
          </a:p>
        </p:txBody>
      </p:sp>
      <p:sp>
        <p:nvSpPr>
          <p:cNvPr id="22" name="object 22"/>
          <p:cNvSpPr txBox="1"/>
          <p:nvPr/>
        </p:nvSpPr>
        <p:spPr>
          <a:xfrm>
            <a:off x="2839466" y="4744466"/>
            <a:ext cx="787400" cy="944244"/>
          </a:xfrm>
          <a:prstGeom prst="rect">
            <a:avLst/>
          </a:prstGeom>
        </p:spPr>
        <p:txBody>
          <a:bodyPr vert="horz" wrap="square" lIns="0" tIns="12700" rIns="0" bIns="0" rtlCol="0">
            <a:spAutoFit/>
          </a:bodyPr>
          <a:lstStyle/>
          <a:p>
            <a:pPr marL="12065" marR="42545" algn="ctr">
              <a:lnSpc>
                <a:spcPct val="100000"/>
              </a:lnSpc>
              <a:spcBef>
                <a:spcPts val="100"/>
              </a:spcBef>
            </a:pPr>
            <a:r>
              <a:rPr sz="1100" spc="-5" dirty="0">
                <a:solidFill>
                  <a:srgbClr val="FFFFFF"/>
                </a:solidFill>
                <a:latin typeface="Calibri"/>
                <a:cs typeface="Calibri"/>
              </a:rPr>
              <a:t>¿La</a:t>
            </a:r>
            <a:r>
              <a:rPr sz="1100" dirty="0">
                <a:solidFill>
                  <a:srgbClr val="FFFFFF"/>
                </a:solidFill>
                <a:latin typeface="Calibri"/>
                <a:cs typeface="Calibri"/>
              </a:rPr>
              <a:t> </a:t>
            </a:r>
            <a:r>
              <a:rPr sz="1100" spc="-10" dirty="0">
                <a:solidFill>
                  <a:srgbClr val="FFFFFF"/>
                </a:solidFill>
                <a:latin typeface="Calibri"/>
                <a:cs typeface="Calibri"/>
              </a:rPr>
              <a:t>parada </a:t>
            </a:r>
            <a:r>
              <a:rPr sz="1100" spc="-5" dirty="0">
                <a:solidFill>
                  <a:srgbClr val="FFFFFF"/>
                </a:solidFill>
                <a:latin typeface="Calibri"/>
                <a:cs typeface="Calibri"/>
              </a:rPr>
              <a:t> </a:t>
            </a:r>
            <a:r>
              <a:rPr sz="1100" spc="5" dirty="0">
                <a:solidFill>
                  <a:srgbClr val="FFFFFF"/>
                </a:solidFill>
                <a:latin typeface="Calibri"/>
                <a:cs typeface="Calibri"/>
              </a:rPr>
              <a:t>i</a:t>
            </a:r>
            <a:r>
              <a:rPr sz="1100" spc="-5" dirty="0">
                <a:solidFill>
                  <a:srgbClr val="FFFFFF"/>
                </a:solidFill>
                <a:latin typeface="Calibri"/>
                <a:cs typeface="Calibri"/>
              </a:rPr>
              <a:t>n</a:t>
            </a:r>
            <a:r>
              <a:rPr sz="1100" spc="-10" dirty="0">
                <a:solidFill>
                  <a:srgbClr val="FFFFFF"/>
                </a:solidFill>
                <a:latin typeface="Calibri"/>
                <a:cs typeface="Calibri"/>
              </a:rPr>
              <a:t>te</a:t>
            </a:r>
            <a:r>
              <a:rPr sz="1100" spc="-5" dirty="0">
                <a:solidFill>
                  <a:srgbClr val="FFFFFF"/>
                </a:solidFill>
                <a:latin typeface="Calibri"/>
                <a:cs typeface="Calibri"/>
              </a:rPr>
              <a:t>rru</a:t>
            </a:r>
            <a:r>
              <a:rPr sz="1100" dirty="0">
                <a:solidFill>
                  <a:srgbClr val="FFFFFF"/>
                </a:solidFill>
                <a:latin typeface="Calibri"/>
                <a:cs typeface="Calibri"/>
              </a:rPr>
              <a:t>m</a:t>
            </a:r>
            <a:r>
              <a:rPr sz="1100" spc="-5" dirty="0">
                <a:solidFill>
                  <a:srgbClr val="FFFFFF"/>
                </a:solidFill>
                <a:latin typeface="Calibri"/>
                <a:cs typeface="Calibri"/>
              </a:rPr>
              <a:t>p</a:t>
            </a:r>
            <a:r>
              <a:rPr sz="1100" spc="5" dirty="0">
                <a:solidFill>
                  <a:srgbClr val="FFFFFF"/>
                </a:solidFill>
                <a:latin typeface="Calibri"/>
                <a:cs typeface="Calibri"/>
              </a:rPr>
              <a:t>i</a:t>
            </a:r>
            <a:r>
              <a:rPr sz="1100" spc="-5" dirty="0">
                <a:solidFill>
                  <a:srgbClr val="FFFFFF"/>
                </a:solidFill>
                <a:latin typeface="Calibri"/>
                <a:cs typeface="Calibri"/>
              </a:rPr>
              <a:t>r</a:t>
            </a:r>
            <a:r>
              <a:rPr sz="1100" dirty="0">
                <a:solidFill>
                  <a:srgbClr val="FFFFFF"/>
                </a:solidFill>
                <a:latin typeface="Calibri"/>
                <a:cs typeface="Calibri"/>
              </a:rPr>
              <a:t>á  la </a:t>
            </a:r>
            <a:r>
              <a:rPr sz="1100" spc="5" dirty="0">
                <a:solidFill>
                  <a:srgbClr val="FFFFFF"/>
                </a:solidFill>
                <a:latin typeface="Calibri"/>
                <a:cs typeface="Calibri"/>
              </a:rPr>
              <a:t> </a:t>
            </a:r>
            <a:r>
              <a:rPr sz="1100" spc="-5" dirty="0">
                <a:solidFill>
                  <a:srgbClr val="FFFFFF"/>
                </a:solidFill>
                <a:latin typeface="Calibri"/>
                <a:cs typeface="Calibri"/>
              </a:rPr>
              <a:t>producción?</a:t>
            </a:r>
            <a:endParaRPr sz="1100">
              <a:latin typeface="Calibri"/>
              <a:cs typeface="Calibri"/>
            </a:endParaRPr>
          </a:p>
          <a:p>
            <a:pPr marR="5080" algn="r">
              <a:lnSpc>
                <a:spcPct val="100000"/>
              </a:lnSpc>
              <a:spcBef>
                <a:spcPts val="509"/>
              </a:spcBef>
            </a:pPr>
            <a:r>
              <a:rPr sz="1200" spc="5" dirty="0">
                <a:latin typeface="Calibri"/>
                <a:cs typeface="Calibri"/>
              </a:rPr>
              <a:t>Sí</a:t>
            </a:r>
            <a:endParaRPr sz="1200">
              <a:latin typeface="Calibri"/>
              <a:cs typeface="Calibri"/>
            </a:endParaRPr>
          </a:p>
        </p:txBody>
      </p:sp>
      <p:sp>
        <p:nvSpPr>
          <p:cNvPr id="23" name="object 23"/>
          <p:cNvSpPr/>
          <p:nvPr/>
        </p:nvSpPr>
        <p:spPr>
          <a:xfrm>
            <a:off x="1009650" y="3013710"/>
            <a:ext cx="1231265" cy="3122295"/>
          </a:xfrm>
          <a:custGeom>
            <a:avLst/>
            <a:gdLst/>
            <a:ahLst/>
            <a:cxnLst/>
            <a:rect l="l" t="t" r="r" b="b"/>
            <a:pathLst>
              <a:path w="1231264" h="3122295">
                <a:moveTo>
                  <a:pt x="44450" y="63500"/>
                </a:moveTo>
                <a:lnTo>
                  <a:pt x="31750" y="63500"/>
                </a:lnTo>
                <a:lnTo>
                  <a:pt x="31750" y="3121977"/>
                </a:lnTo>
                <a:lnTo>
                  <a:pt x="1230757" y="3121977"/>
                </a:lnTo>
                <a:lnTo>
                  <a:pt x="1230757" y="3115627"/>
                </a:lnTo>
                <a:lnTo>
                  <a:pt x="44450" y="3115627"/>
                </a:lnTo>
                <a:lnTo>
                  <a:pt x="38100" y="3109277"/>
                </a:lnTo>
                <a:lnTo>
                  <a:pt x="44450" y="3109277"/>
                </a:lnTo>
                <a:lnTo>
                  <a:pt x="44450" y="63500"/>
                </a:lnTo>
                <a:close/>
              </a:path>
              <a:path w="1231264" h="3122295">
                <a:moveTo>
                  <a:pt x="44450" y="3109277"/>
                </a:moveTo>
                <a:lnTo>
                  <a:pt x="38100" y="3109277"/>
                </a:lnTo>
                <a:lnTo>
                  <a:pt x="44450" y="3115627"/>
                </a:lnTo>
                <a:lnTo>
                  <a:pt x="44450" y="3109277"/>
                </a:lnTo>
                <a:close/>
              </a:path>
              <a:path w="1231264" h="3122295">
                <a:moveTo>
                  <a:pt x="1230757" y="3109277"/>
                </a:moveTo>
                <a:lnTo>
                  <a:pt x="44450" y="3109277"/>
                </a:lnTo>
                <a:lnTo>
                  <a:pt x="44450" y="3115627"/>
                </a:lnTo>
                <a:lnTo>
                  <a:pt x="1230757" y="3115627"/>
                </a:lnTo>
                <a:lnTo>
                  <a:pt x="1230757" y="3109277"/>
                </a:lnTo>
                <a:close/>
              </a:path>
              <a:path w="1231264" h="3122295">
                <a:moveTo>
                  <a:pt x="38100" y="0"/>
                </a:moveTo>
                <a:lnTo>
                  <a:pt x="0" y="76200"/>
                </a:lnTo>
                <a:lnTo>
                  <a:pt x="31750" y="76200"/>
                </a:lnTo>
                <a:lnTo>
                  <a:pt x="31750" y="63500"/>
                </a:lnTo>
                <a:lnTo>
                  <a:pt x="69850" y="63500"/>
                </a:lnTo>
                <a:lnTo>
                  <a:pt x="38100" y="0"/>
                </a:lnTo>
                <a:close/>
              </a:path>
              <a:path w="1231264" h="3122295">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lstStyle/>
          <a:p>
            <a:endParaRPr/>
          </a:p>
        </p:txBody>
      </p:sp>
      <p:sp>
        <p:nvSpPr>
          <p:cNvPr id="24" name="object 24"/>
          <p:cNvSpPr txBox="1"/>
          <p:nvPr/>
        </p:nvSpPr>
        <p:spPr>
          <a:xfrm>
            <a:off x="4198365" y="6187122"/>
            <a:ext cx="1655445" cy="238760"/>
          </a:xfrm>
          <a:prstGeom prst="rect">
            <a:avLst/>
          </a:prstGeom>
        </p:spPr>
        <p:txBody>
          <a:bodyPr vert="horz" wrap="square" lIns="0" tIns="12700" rIns="0" bIns="0" rtlCol="0">
            <a:spAutoFit/>
          </a:bodyPr>
          <a:lstStyle/>
          <a:p>
            <a:pPr marL="12700">
              <a:lnSpc>
                <a:spcPct val="100000"/>
              </a:lnSpc>
              <a:spcBef>
                <a:spcPts val="100"/>
              </a:spcBef>
            </a:pPr>
            <a:r>
              <a:rPr sz="1400" spc="-10" dirty="0">
                <a:latin typeface="Calibri"/>
                <a:cs typeface="Calibri"/>
              </a:rPr>
              <a:t>Supera</a:t>
            </a:r>
            <a:r>
              <a:rPr sz="1400" spc="-25" dirty="0">
                <a:latin typeface="Calibri"/>
                <a:cs typeface="Calibri"/>
              </a:rPr>
              <a:t> </a:t>
            </a:r>
            <a:r>
              <a:rPr sz="1400" dirty="0">
                <a:latin typeface="Calibri"/>
                <a:cs typeface="Calibri"/>
              </a:rPr>
              <a:t>el</a:t>
            </a:r>
            <a:r>
              <a:rPr sz="1400" spc="-10" dirty="0">
                <a:latin typeface="Calibri"/>
                <a:cs typeface="Calibri"/>
              </a:rPr>
              <a:t> estándar</a:t>
            </a:r>
            <a:r>
              <a:rPr sz="1400" dirty="0">
                <a:latin typeface="Calibri"/>
                <a:cs typeface="Calibri"/>
              </a:rPr>
              <a:t> MP</a:t>
            </a:r>
            <a:endParaRPr sz="1400">
              <a:latin typeface="Calibri"/>
              <a:cs typeface="Calibri"/>
            </a:endParaRPr>
          </a:p>
        </p:txBody>
      </p:sp>
      <p:sp>
        <p:nvSpPr>
          <p:cNvPr id="25" name="object 25"/>
          <p:cNvSpPr txBox="1"/>
          <p:nvPr/>
        </p:nvSpPr>
        <p:spPr>
          <a:xfrm>
            <a:off x="696594" y="6122352"/>
            <a:ext cx="1761489"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Calibri"/>
                <a:cs typeface="Calibri"/>
              </a:rPr>
              <a:t>Debajo</a:t>
            </a:r>
            <a:r>
              <a:rPr sz="1400" spc="-40" dirty="0">
                <a:latin typeface="Calibri"/>
                <a:cs typeface="Calibri"/>
              </a:rPr>
              <a:t> </a:t>
            </a:r>
            <a:r>
              <a:rPr sz="1400" dirty="0">
                <a:latin typeface="Calibri"/>
                <a:cs typeface="Calibri"/>
              </a:rPr>
              <a:t>del</a:t>
            </a:r>
            <a:r>
              <a:rPr sz="1400" spc="-20" dirty="0">
                <a:latin typeface="Calibri"/>
                <a:cs typeface="Calibri"/>
              </a:rPr>
              <a:t> </a:t>
            </a:r>
            <a:r>
              <a:rPr sz="1400" spc="-10" dirty="0">
                <a:latin typeface="Calibri"/>
                <a:cs typeface="Calibri"/>
              </a:rPr>
              <a:t>estándar </a:t>
            </a:r>
            <a:r>
              <a:rPr sz="1400" dirty="0">
                <a:latin typeface="Calibri"/>
                <a:cs typeface="Calibri"/>
              </a:rPr>
              <a:t>MP</a:t>
            </a:r>
            <a:endParaRPr sz="1400">
              <a:latin typeface="Calibri"/>
              <a:cs typeface="Calibri"/>
            </a:endParaRPr>
          </a:p>
        </p:txBody>
      </p:sp>
      <p:sp>
        <p:nvSpPr>
          <p:cNvPr id="26" name="object 26"/>
          <p:cNvSpPr/>
          <p:nvPr/>
        </p:nvSpPr>
        <p:spPr>
          <a:xfrm>
            <a:off x="1047750" y="4032250"/>
            <a:ext cx="1193165" cy="1107440"/>
          </a:xfrm>
          <a:custGeom>
            <a:avLst/>
            <a:gdLst/>
            <a:ahLst/>
            <a:cxnLst/>
            <a:rect l="l" t="t" r="r" b="b"/>
            <a:pathLst>
              <a:path w="1193164" h="1107439">
                <a:moveTo>
                  <a:pt x="1179449" y="31750"/>
                </a:moveTo>
                <a:lnTo>
                  <a:pt x="76200" y="31750"/>
                </a:lnTo>
                <a:lnTo>
                  <a:pt x="76200" y="0"/>
                </a:lnTo>
                <a:lnTo>
                  <a:pt x="0" y="38100"/>
                </a:lnTo>
                <a:lnTo>
                  <a:pt x="76200" y="76200"/>
                </a:lnTo>
                <a:lnTo>
                  <a:pt x="76200" y="44450"/>
                </a:lnTo>
                <a:lnTo>
                  <a:pt x="1179449" y="44450"/>
                </a:lnTo>
                <a:lnTo>
                  <a:pt x="1179449" y="31750"/>
                </a:lnTo>
                <a:close/>
              </a:path>
              <a:path w="1193164" h="1107439">
                <a:moveTo>
                  <a:pt x="1192657" y="1062990"/>
                </a:moveTo>
                <a:lnTo>
                  <a:pt x="76200" y="1062990"/>
                </a:lnTo>
                <a:lnTo>
                  <a:pt x="76200" y="1031240"/>
                </a:lnTo>
                <a:lnTo>
                  <a:pt x="0" y="1069340"/>
                </a:lnTo>
                <a:lnTo>
                  <a:pt x="76200" y="1107440"/>
                </a:lnTo>
                <a:lnTo>
                  <a:pt x="76200" y="1075690"/>
                </a:lnTo>
                <a:lnTo>
                  <a:pt x="1192657" y="1075690"/>
                </a:lnTo>
                <a:lnTo>
                  <a:pt x="1192657" y="1062990"/>
                </a:lnTo>
                <a:close/>
              </a:path>
            </a:pathLst>
          </a:custGeom>
          <a:solidFill>
            <a:srgbClr val="000000"/>
          </a:solidFill>
        </p:spPr>
        <p:txBody>
          <a:bodyPr wrap="square" lIns="0" tIns="0" rIns="0" bIns="0" rtlCol="0"/>
          <a:lstStyle/>
          <a:p>
            <a:endParaRPr/>
          </a:p>
        </p:txBody>
      </p:sp>
      <p:sp>
        <p:nvSpPr>
          <p:cNvPr id="27" name="object 27"/>
          <p:cNvSpPr txBox="1"/>
          <p:nvPr/>
        </p:nvSpPr>
        <p:spPr>
          <a:xfrm>
            <a:off x="1925066" y="3736975"/>
            <a:ext cx="13271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Calibri"/>
                <a:cs typeface="Calibri"/>
              </a:rPr>
              <a:t>Sí</a:t>
            </a:r>
            <a:endParaRPr sz="1200">
              <a:latin typeface="Calibri"/>
              <a:cs typeface="Calibri"/>
            </a:endParaRPr>
          </a:p>
        </p:txBody>
      </p:sp>
      <p:sp>
        <p:nvSpPr>
          <p:cNvPr id="28" name="object 28"/>
          <p:cNvSpPr txBox="1"/>
          <p:nvPr/>
        </p:nvSpPr>
        <p:spPr>
          <a:xfrm>
            <a:off x="1892045" y="4764404"/>
            <a:ext cx="20574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Calibri"/>
                <a:cs typeface="Calibri"/>
              </a:rPr>
              <a:t>No</a:t>
            </a:r>
            <a:endParaRPr sz="1200">
              <a:latin typeface="Calibri"/>
              <a:cs typeface="Calibri"/>
            </a:endParaRPr>
          </a:p>
        </p:txBody>
      </p:sp>
      <p:sp>
        <p:nvSpPr>
          <p:cNvPr id="29" name="object 29"/>
          <p:cNvSpPr txBox="1"/>
          <p:nvPr/>
        </p:nvSpPr>
        <p:spPr>
          <a:xfrm>
            <a:off x="252412" y="2692082"/>
            <a:ext cx="1512570" cy="239395"/>
          </a:xfrm>
          <a:prstGeom prst="rect">
            <a:avLst/>
          </a:prstGeom>
        </p:spPr>
        <p:txBody>
          <a:bodyPr vert="horz" wrap="square" lIns="0" tIns="12700" rIns="0" bIns="0" rtlCol="0">
            <a:spAutoFit/>
          </a:bodyPr>
          <a:lstStyle/>
          <a:p>
            <a:pPr marL="12700">
              <a:lnSpc>
                <a:spcPct val="100000"/>
              </a:lnSpc>
              <a:spcBef>
                <a:spcPts val="100"/>
              </a:spcBef>
            </a:pPr>
            <a:r>
              <a:rPr sz="1400" spc="-10" dirty="0">
                <a:latin typeface="Calibri"/>
                <a:cs typeface="Calibri"/>
              </a:rPr>
              <a:t>Reparar</a:t>
            </a:r>
            <a:r>
              <a:rPr sz="1400" spc="-45" dirty="0">
                <a:latin typeface="Calibri"/>
                <a:cs typeface="Calibri"/>
              </a:rPr>
              <a:t> </a:t>
            </a:r>
            <a:r>
              <a:rPr sz="1400" dirty="0">
                <a:latin typeface="Calibri"/>
                <a:cs typeface="Calibri"/>
              </a:rPr>
              <a:t>cuando</a:t>
            </a:r>
            <a:r>
              <a:rPr sz="1400" spc="-50" dirty="0">
                <a:latin typeface="Calibri"/>
                <a:cs typeface="Calibri"/>
              </a:rPr>
              <a:t> </a:t>
            </a:r>
            <a:r>
              <a:rPr sz="1400" spc="-10" dirty="0">
                <a:latin typeface="Calibri"/>
                <a:cs typeface="Calibri"/>
              </a:rPr>
              <a:t>falle</a:t>
            </a:r>
            <a:endParaRPr sz="1400">
              <a:latin typeface="Calibri"/>
              <a:cs typeface="Calibri"/>
            </a:endParaRPr>
          </a:p>
        </p:txBody>
      </p:sp>
      <p:sp>
        <p:nvSpPr>
          <p:cNvPr id="30" name="object 30"/>
          <p:cNvSpPr txBox="1"/>
          <p:nvPr/>
        </p:nvSpPr>
        <p:spPr>
          <a:xfrm>
            <a:off x="9409430" y="1416113"/>
            <a:ext cx="279400" cy="300355"/>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MT"/>
                <a:cs typeface="Arial MT"/>
              </a:rPr>
              <a:t>de</a:t>
            </a:r>
            <a:endParaRPr sz="1800">
              <a:latin typeface="Arial MT"/>
              <a:cs typeface="Arial MT"/>
            </a:endParaRPr>
          </a:p>
        </p:txBody>
      </p:sp>
      <p:sp>
        <p:nvSpPr>
          <p:cNvPr id="31" name="object 31"/>
          <p:cNvSpPr txBox="1"/>
          <p:nvPr/>
        </p:nvSpPr>
        <p:spPr>
          <a:xfrm>
            <a:off x="7100316" y="1278572"/>
            <a:ext cx="1791335" cy="849630"/>
          </a:xfrm>
          <a:prstGeom prst="rect">
            <a:avLst/>
          </a:prstGeom>
        </p:spPr>
        <p:txBody>
          <a:bodyPr vert="horz" wrap="square" lIns="0" tIns="150495" rIns="0" bIns="0" rtlCol="0">
            <a:spAutoFit/>
          </a:bodyPr>
          <a:lstStyle/>
          <a:p>
            <a:pPr marL="12700">
              <a:lnSpc>
                <a:spcPct val="100000"/>
              </a:lnSpc>
              <a:spcBef>
                <a:spcPts val="1185"/>
              </a:spcBef>
              <a:tabLst>
                <a:tab pos="1397000" algn="l"/>
              </a:tabLst>
            </a:pPr>
            <a:r>
              <a:rPr sz="1800" dirty="0">
                <a:latin typeface="Arial MT"/>
                <a:cs typeface="Arial MT"/>
              </a:rPr>
              <a:t>Ad</a:t>
            </a:r>
            <a:r>
              <a:rPr sz="1800" spc="-10" dirty="0">
                <a:latin typeface="Arial MT"/>
                <a:cs typeface="Arial MT"/>
              </a:rPr>
              <a:t>e</a:t>
            </a:r>
            <a:r>
              <a:rPr sz="1800" spc="15" dirty="0">
                <a:latin typeface="Arial MT"/>
                <a:cs typeface="Arial MT"/>
              </a:rPr>
              <a:t>m</a:t>
            </a:r>
            <a:r>
              <a:rPr sz="1800" dirty="0">
                <a:latin typeface="Arial MT"/>
                <a:cs typeface="Arial MT"/>
              </a:rPr>
              <a:t>ás	</a:t>
            </a:r>
            <a:r>
              <a:rPr sz="1800" spc="-5" dirty="0">
                <a:latin typeface="Arial MT"/>
                <a:cs typeface="Arial MT"/>
              </a:rPr>
              <a:t>una</a:t>
            </a:r>
            <a:endParaRPr sz="1800">
              <a:latin typeface="Arial MT"/>
              <a:cs typeface="Arial MT"/>
            </a:endParaRPr>
          </a:p>
          <a:p>
            <a:pPr marL="12700">
              <a:lnSpc>
                <a:spcPct val="100000"/>
              </a:lnSpc>
              <a:spcBef>
                <a:spcPts val="1080"/>
              </a:spcBef>
            </a:pPr>
            <a:r>
              <a:rPr sz="1800" spc="-5" dirty="0">
                <a:latin typeface="Arial MT"/>
                <a:cs typeface="Arial MT"/>
              </a:rPr>
              <a:t>consideraciones</a:t>
            </a:r>
            <a:endParaRPr sz="1800">
              <a:latin typeface="Arial MT"/>
              <a:cs typeface="Arial MT"/>
            </a:endParaRPr>
          </a:p>
        </p:txBody>
      </p:sp>
      <p:sp>
        <p:nvSpPr>
          <p:cNvPr id="32" name="object 32"/>
          <p:cNvSpPr txBox="1"/>
          <p:nvPr/>
        </p:nvSpPr>
        <p:spPr>
          <a:xfrm>
            <a:off x="10062591" y="1278572"/>
            <a:ext cx="460375" cy="849630"/>
          </a:xfrm>
          <a:prstGeom prst="rect">
            <a:avLst/>
          </a:prstGeom>
        </p:spPr>
        <p:txBody>
          <a:bodyPr vert="horz" wrap="square" lIns="0" tIns="150495" rIns="0" bIns="0" rtlCol="0">
            <a:spAutoFit/>
          </a:bodyPr>
          <a:lstStyle/>
          <a:p>
            <a:pPr marR="5080" algn="r">
              <a:lnSpc>
                <a:spcPct val="100000"/>
              </a:lnSpc>
              <a:spcBef>
                <a:spcPts val="1185"/>
              </a:spcBef>
            </a:pPr>
            <a:r>
              <a:rPr sz="1800" dirty="0">
                <a:latin typeface="Arial MT"/>
                <a:cs typeface="Arial MT"/>
              </a:rPr>
              <a:t>las</a:t>
            </a:r>
            <a:endParaRPr sz="1800">
              <a:latin typeface="Arial MT"/>
              <a:cs typeface="Arial MT"/>
            </a:endParaRPr>
          </a:p>
          <a:p>
            <a:pPr marR="5715" algn="r">
              <a:lnSpc>
                <a:spcPct val="100000"/>
              </a:lnSpc>
              <a:spcBef>
                <a:spcPts val="1080"/>
              </a:spcBef>
            </a:pPr>
            <a:r>
              <a:rPr sz="1800" spc="15" dirty="0">
                <a:latin typeface="Arial MT"/>
                <a:cs typeface="Arial MT"/>
              </a:rPr>
              <a:t>m</a:t>
            </a:r>
            <a:r>
              <a:rPr sz="1800" spc="-5" dirty="0">
                <a:latin typeface="Arial MT"/>
                <a:cs typeface="Arial MT"/>
              </a:rPr>
              <a:t>ás</a:t>
            </a:r>
            <a:endParaRPr sz="1800">
              <a:latin typeface="Arial MT"/>
              <a:cs typeface="Arial MT"/>
            </a:endParaRPr>
          </a:p>
        </p:txBody>
      </p:sp>
      <p:sp>
        <p:nvSpPr>
          <p:cNvPr id="33" name="object 33"/>
          <p:cNvSpPr txBox="1"/>
          <p:nvPr/>
        </p:nvSpPr>
        <p:spPr>
          <a:xfrm>
            <a:off x="7100316" y="2239327"/>
            <a:ext cx="3422015"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Arial MT"/>
                <a:cs typeface="Arial MT"/>
              </a:rPr>
              <a:t>importantes</a:t>
            </a:r>
            <a:r>
              <a:rPr sz="1800" spc="380" dirty="0">
                <a:latin typeface="Arial MT"/>
                <a:cs typeface="Arial MT"/>
              </a:rPr>
              <a:t> </a:t>
            </a:r>
            <a:r>
              <a:rPr sz="1800" spc="-5" dirty="0">
                <a:latin typeface="Arial MT"/>
                <a:cs typeface="Arial MT"/>
              </a:rPr>
              <a:t>en</a:t>
            </a:r>
            <a:r>
              <a:rPr sz="1800" spc="380" dirty="0">
                <a:latin typeface="Arial MT"/>
                <a:cs typeface="Arial MT"/>
              </a:rPr>
              <a:t> </a:t>
            </a:r>
            <a:r>
              <a:rPr sz="1800" spc="-5" dirty="0">
                <a:latin typeface="Arial MT"/>
                <a:cs typeface="Arial MT"/>
              </a:rPr>
              <a:t>un</a:t>
            </a:r>
            <a:r>
              <a:rPr sz="1800" spc="380" dirty="0">
                <a:latin typeface="Arial MT"/>
                <a:cs typeface="Arial MT"/>
              </a:rPr>
              <a:t> </a:t>
            </a:r>
            <a:r>
              <a:rPr sz="1800" dirty="0">
                <a:latin typeface="Arial MT"/>
                <a:cs typeface="Arial MT"/>
              </a:rPr>
              <a:t>programa</a:t>
            </a:r>
            <a:r>
              <a:rPr sz="1800" spc="385" dirty="0">
                <a:latin typeface="Arial MT"/>
                <a:cs typeface="Arial MT"/>
              </a:rPr>
              <a:t> </a:t>
            </a:r>
            <a:r>
              <a:rPr sz="1800" spc="-5" dirty="0">
                <a:latin typeface="Arial MT"/>
                <a:cs typeface="Arial MT"/>
              </a:rPr>
              <a:t>de</a:t>
            </a:r>
            <a:endParaRPr sz="1800">
              <a:latin typeface="Arial MT"/>
              <a:cs typeface="Arial MT"/>
            </a:endParaRPr>
          </a:p>
        </p:txBody>
      </p:sp>
      <p:sp>
        <p:nvSpPr>
          <p:cNvPr id="34" name="object 34"/>
          <p:cNvSpPr txBox="1"/>
          <p:nvPr/>
        </p:nvSpPr>
        <p:spPr>
          <a:xfrm>
            <a:off x="7100316" y="2514725"/>
            <a:ext cx="3422650" cy="848360"/>
          </a:xfrm>
          <a:prstGeom prst="rect">
            <a:avLst/>
          </a:prstGeom>
        </p:spPr>
        <p:txBody>
          <a:bodyPr vert="horz" wrap="square" lIns="0" tIns="149225" rIns="0" bIns="0" rtlCol="0">
            <a:spAutoFit/>
          </a:bodyPr>
          <a:lstStyle/>
          <a:p>
            <a:pPr marL="12700">
              <a:lnSpc>
                <a:spcPct val="100000"/>
              </a:lnSpc>
              <a:spcBef>
                <a:spcPts val="1175"/>
              </a:spcBef>
            </a:pPr>
            <a:r>
              <a:rPr sz="1800" dirty="0">
                <a:latin typeface="Arial MT"/>
                <a:cs typeface="Arial MT"/>
              </a:rPr>
              <a:t>MP</a:t>
            </a:r>
            <a:r>
              <a:rPr sz="1800" spc="125" dirty="0">
                <a:latin typeface="Arial MT"/>
                <a:cs typeface="Arial MT"/>
              </a:rPr>
              <a:t> </a:t>
            </a:r>
            <a:r>
              <a:rPr sz="1800" spc="-5" dirty="0">
                <a:latin typeface="Arial MT"/>
                <a:cs typeface="Arial MT"/>
              </a:rPr>
              <a:t>es</a:t>
            </a:r>
            <a:r>
              <a:rPr sz="1800" spc="170" dirty="0">
                <a:latin typeface="Arial MT"/>
                <a:cs typeface="Arial MT"/>
              </a:rPr>
              <a:t> </a:t>
            </a:r>
            <a:r>
              <a:rPr sz="1800" spc="-5" dirty="0">
                <a:latin typeface="Arial MT"/>
                <a:cs typeface="Arial MT"/>
              </a:rPr>
              <a:t>el</a:t>
            </a:r>
            <a:r>
              <a:rPr sz="1800" spc="170" dirty="0">
                <a:latin typeface="Arial MT"/>
                <a:cs typeface="Arial MT"/>
              </a:rPr>
              <a:t> </a:t>
            </a:r>
            <a:r>
              <a:rPr sz="1800" dirty="0">
                <a:latin typeface="Arial MT"/>
                <a:cs typeface="Arial MT"/>
              </a:rPr>
              <a:t>costo</a:t>
            </a:r>
            <a:r>
              <a:rPr sz="1800" spc="165" dirty="0">
                <a:latin typeface="Arial MT"/>
                <a:cs typeface="Arial MT"/>
              </a:rPr>
              <a:t> </a:t>
            </a:r>
            <a:r>
              <a:rPr sz="1800" spc="-5" dirty="0">
                <a:latin typeface="Arial MT"/>
                <a:cs typeface="Arial MT"/>
              </a:rPr>
              <a:t>del</a:t>
            </a:r>
            <a:r>
              <a:rPr sz="1800" spc="170" dirty="0">
                <a:latin typeface="Arial MT"/>
                <a:cs typeface="Arial MT"/>
              </a:rPr>
              <a:t> </a:t>
            </a:r>
            <a:r>
              <a:rPr sz="1800" spc="-5" dirty="0">
                <a:latin typeface="Arial MT"/>
                <a:cs typeface="Arial MT"/>
              </a:rPr>
              <a:t>programa</a:t>
            </a:r>
            <a:r>
              <a:rPr sz="1800" spc="170" dirty="0">
                <a:latin typeface="Arial MT"/>
                <a:cs typeface="Arial MT"/>
              </a:rPr>
              <a:t> </a:t>
            </a:r>
            <a:r>
              <a:rPr sz="1800" dirty="0">
                <a:latin typeface="Arial MT"/>
                <a:cs typeface="Arial MT"/>
              </a:rPr>
              <a:t>vs.</a:t>
            </a:r>
            <a:endParaRPr sz="1800">
              <a:latin typeface="Arial MT"/>
              <a:cs typeface="Arial MT"/>
            </a:endParaRPr>
          </a:p>
          <a:p>
            <a:pPr marL="12700">
              <a:lnSpc>
                <a:spcPct val="100000"/>
              </a:lnSpc>
              <a:spcBef>
                <a:spcPts val="1080"/>
              </a:spcBef>
              <a:tabLst>
                <a:tab pos="347345" algn="l"/>
                <a:tab pos="1025525" algn="l"/>
                <a:tab pos="1463040" algn="l"/>
                <a:tab pos="2344420" algn="l"/>
                <a:tab pos="3025140" algn="l"/>
              </a:tabLst>
            </a:pPr>
            <a:r>
              <a:rPr sz="1800" spc="-5" dirty="0">
                <a:latin typeface="Arial MT"/>
                <a:cs typeface="Arial MT"/>
              </a:rPr>
              <a:t>E</a:t>
            </a:r>
            <a:r>
              <a:rPr sz="1800" dirty="0">
                <a:latin typeface="Arial MT"/>
                <a:cs typeface="Arial MT"/>
              </a:rPr>
              <a:t>l	</a:t>
            </a:r>
            <a:r>
              <a:rPr sz="1800" spc="-5" dirty="0">
                <a:latin typeface="Arial MT"/>
                <a:cs typeface="Arial MT"/>
              </a:rPr>
              <a:t>cost</a:t>
            </a:r>
            <a:r>
              <a:rPr sz="1800" dirty="0">
                <a:latin typeface="Arial MT"/>
                <a:cs typeface="Arial MT"/>
              </a:rPr>
              <a:t>o	del	eq</a:t>
            </a:r>
            <a:r>
              <a:rPr sz="1800" spc="-10" dirty="0">
                <a:latin typeface="Arial MT"/>
                <a:cs typeface="Arial MT"/>
              </a:rPr>
              <a:t>u</a:t>
            </a:r>
            <a:r>
              <a:rPr sz="1800" dirty="0">
                <a:latin typeface="Arial MT"/>
                <a:cs typeface="Arial MT"/>
              </a:rPr>
              <a:t>ip</a:t>
            </a:r>
            <a:r>
              <a:rPr sz="1800" spc="-5" dirty="0">
                <a:latin typeface="Arial MT"/>
                <a:cs typeface="Arial MT"/>
              </a:rPr>
              <a:t>o</a:t>
            </a:r>
            <a:r>
              <a:rPr sz="1800" dirty="0">
                <a:latin typeface="Arial MT"/>
                <a:cs typeface="Arial MT"/>
              </a:rPr>
              <a:t>.	</a:t>
            </a:r>
            <a:r>
              <a:rPr sz="1800" spc="15" dirty="0">
                <a:latin typeface="Arial MT"/>
                <a:cs typeface="Arial MT"/>
              </a:rPr>
              <a:t>S</a:t>
            </a:r>
            <a:r>
              <a:rPr sz="1800" dirty="0">
                <a:latin typeface="Arial MT"/>
                <a:cs typeface="Arial MT"/>
              </a:rPr>
              <a:t>ería	</a:t>
            </a:r>
            <a:r>
              <a:rPr sz="1800" spc="-5" dirty="0">
                <a:latin typeface="Arial MT"/>
                <a:cs typeface="Arial MT"/>
              </a:rPr>
              <a:t>una</a:t>
            </a:r>
            <a:endParaRPr sz="1800">
              <a:latin typeface="Arial MT"/>
              <a:cs typeface="Arial MT"/>
            </a:endParaRPr>
          </a:p>
        </p:txBody>
      </p:sp>
      <p:sp>
        <p:nvSpPr>
          <p:cNvPr id="35" name="object 35"/>
          <p:cNvSpPr txBox="1"/>
          <p:nvPr/>
        </p:nvSpPr>
        <p:spPr>
          <a:xfrm>
            <a:off x="8083295" y="3474720"/>
            <a:ext cx="2439670" cy="299720"/>
          </a:xfrm>
          <a:prstGeom prst="rect">
            <a:avLst/>
          </a:prstGeom>
        </p:spPr>
        <p:txBody>
          <a:bodyPr vert="horz" wrap="square" lIns="0" tIns="12700" rIns="0" bIns="0" rtlCol="0">
            <a:spAutoFit/>
          </a:bodyPr>
          <a:lstStyle/>
          <a:p>
            <a:pPr marL="12700">
              <a:lnSpc>
                <a:spcPct val="100000"/>
              </a:lnSpc>
              <a:spcBef>
                <a:spcPts val="100"/>
              </a:spcBef>
              <a:tabLst>
                <a:tab pos="487680" algn="l"/>
                <a:tab pos="1394460" algn="l"/>
                <a:tab pos="1727200" algn="l"/>
              </a:tabLst>
            </a:pPr>
            <a:r>
              <a:rPr sz="1800" spc="-5" dirty="0">
                <a:latin typeface="Arial MT"/>
                <a:cs typeface="Arial MT"/>
              </a:rPr>
              <a:t>de	tiempo	</a:t>
            </a:r>
            <a:r>
              <a:rPr sz="1800" dirty="0">
                <a:latin typeface="Arial MT"/>
                <a:cs typeface="Arial MT"/>
              </a:rPr>
              <a:t>y	</a:t>
            </a:r>
            <a:r>
              <a:rPr sz="1800" spc="-5" dirty="0">
                <a:latin typeface="Arial MT"/>
                <a:cs typeface="Arial MT"/>
              </a:rPr>
              <a:t>dinero,</a:t>
            </a:r>
            <a:endParaRPr sz="1800">
              <a:latin typeface="Arial MT"/>
              <a:cs typeface="Arial MT"/>
            </a:endParaRPr>
          </a:p>
        </p:txBody>
      </p:sp>
      <p:sp>
        <p:nvSpPr>
          <p:cNvPr id="36" name="object 36"/>
          <p:cNvSpPr txBox="1"/>
          <p:nvPr/>
        </p:nvSpPr>
        <p:spPr>
          <a:xfrm>
            <a:off x="7100316" y="3338067"/>
            <a:ext cx="788035" cy="1259840"/>
          </a:xfrm>
          <a:prstGeom prst="rect">
            <a:avLst/>
          </a:prstGeom>
        </p:spPr>
        <p:txBody>
          <a:bodyPr vert="horz" wrap="square" lIns="0" tIns="11430" rIns="0" bIns="0" rtlCol="0">
            <a:spAutoFit/>
          </a:bodyPr>
          <a:lstStyle/>
          <a:p>
            <a:pPr marL="12700" marR="5080">
              <a:lnSpc>
                <a:spcPct val="150100"/>
              </a:lnSpc>
              <a:spcBef>
                <a:spcPts val="90"/>
              </a:spcBef>
            </a:pPr>
            <a:r>
              <a:rPr sz="1800" spc="-5" dirty="0">
                <a:latin typeface="Arial MT"/>
                <a:cs typeface="Arial MT"/>
              </a:rPr>
              <a:t>pérdida  gastar </a:t>
            </a:r>
            <a:r>
              <a:rPr sz="1800" dirty="0">
                <a:latin typeface="Arial MT"/>
                <a:cs typeface="Arial MT"/>
              </a:rPr>
              <a:t> </a:t>
            </a:r>
            <a:r>
              <a:rPr sz="1800" spc="-5" dirty="0">
                <a:latin typeface="Arial MT"/>
                <a:cs typeface="Arial MT"/>
              </a:rPr>
              <a:t>dólares</a:t>
            </a:r>
            <a:endParaRPr sz="1800">
              <a:latin typeface="Arial MT"/>
              <a:cs typeface="Arial MT"/>
            </a:endParaRPr>
          </a:p>
        </p:txBody>
      </p:sp>
      <p:sp>
        <p:nvSpPr>
          <p:cNvPr id="37" name="object 37"/>
          <p:cNvSpPr txBox="1"/>
          <p:nvPr/>
        </p:nvSpPr>
        <p:spPr>
          <a:xfrm>
            <a:off x="8062976" y="3748214"/>
            <a:ext cx="2461895" cy="849630"/>
          </a:xfrm>
          <a:prstGeom prst="rect">
            <a:avLst/>
          </a:prstGeom>
        </p:spPr>
        <p:txBody>
          <a:bodyPr vert="horz" wrap="square" lIns="0" tIns="150495" rIns="0" bIns="0" rtlCol="0">
            <a:spAutoFit/>
          </a:bodyPr>
          <a:lstStyle/>
          <a:p>
            <a:pPr marL="12700">
              <a:lnSpc>
                <a:spcPct val="100000"/>
              </a:lnSpc>
              <a:spcBef>
                <a:spcPts val="1185"/>
              </a:spcBef>
              <a:tabLst>
                <a:tab pos="1143000" algn="l"/>
                <a:tab pos="2192020" algn="l"/>
              </a:tabLst>
            </a:pPr>
            <a:r>
              <a:rPr sz="1800" spc="15" dirty="0">
                <a:latin typeface="Arial MT"/>
                <a:cs typeface="Arial MT"/>
              </a:rPr>
              <a:t>m</a:t>
            </a:r>
            <a:r>
              <a:rPr sz="1800" dirty="0">
                <a:latin typeface="Arial MT"/>
                <a:cs typeface="Arial MT"/>
              </a:rPr>
              <a:t>uchos	cie</a:t>
            </a:r>
            <a:r>
              <a:rPr sz="1800" spc="-10" dirty="0">
                <a:latin typeface="Arial MT"/>
                <a:cs typeface="Arial MT"/>
              </a:rPr>
              <a:t>n</a:t>
            </a:r>
            <a:r>
              <a:rPr sz="1800" spc="-25" dirty="0">
                <a:latin typeface="Arial MT"/>
                <a:cs typeface="Arial MT"/>
              </a:rPr>
              <a:t>t</a:t>
            </a:r>
            <a:r>
              <a:rPr sz="1800" dirty="0">
                <a:latin typeface="Arial MT"/>
                <a:cs typeface="Arial MT"/>
              </a:rPr>
              <a:t>os	</a:t>
            </a:r>
            <a:r>
              <a:rPr sz="1800" spc="-5" dirty="0">
                <a:latin typeface="Arial MT"/>
                <a:cs typeface="Arial MT"/>
              </a:rPr>
              <a:t>de</a:t>
            </a:r>
            <a:endParaRPr sz="1800">
              <a:latin typeface="Arial MT"/>
              <a:cs typeface="Arial MT"/>
            </a:endParaRPr>
          </a:p>
          <a:p>
            <a:pPr marL="63500">
              <a:lnSpc>
                <a:spcPct val="100000"/>
              </a:lnSpc>
              <a:spcBef>
                <a:spcPts val="1085"/>
              </a:spcBef>
              <a:tabLst>
                <a:tab pos="784860" algn="l"/>
                <a:tab pos="2334260" algn="l"/>
              </a:tabLst>
            </a:pPr>
            <a:r>
              <a:rPr sz="1800" spc="-5" dirty="0">
                <a:latin typeface="Arial MT"/>
                <a:cs typeface="Arial MT"/>
              </a:rPr>
              <a:t>para	inspeccionar	y</a:t>
            </a:r>
            <a:endParaRPr sz="1800">
              <a:latin typeface="Arial MT"/>
              <a:cs typeface="Arial MT"/>
            </a:endParaRPr>
          </a:p>
        </p:txBody>
      </p:sp>
      <p:sp>
        <p:nvSpPr>
          <p:cNvPr id="38" name="object 38"/>
          <p:cNvSpPr txBox="1"/>
          <p:nvPr/>
        </p:nvSpPr>
        <p:spPr>
          <a:xfrm>
            <a:off x="7100316" y="4571682"/>
            <a:ext cx="3420110" cy="849630"/>
          </a:xfrm>
          <a:prstGeom prst="rect">
            <a:avLst/>
          </a:prstGeom>
        </p:spPr>
        <p:txBody>
          <a:bodyPr vert="horz" wrap="square" lIns="0" tIns="150495" rIns="0" bIns="0" rtlCol="0">
            <a:spAutoFit/>
          </a:bodyPr>
          <a:lstStyle/>
          <a:p>
            <a:pPr marL="12700">
              <a:lnSpc>
                <a:spcPct val="100000"/>
              </a:lnSpc>
              <a:spcBef>
                <a:spcPts val="1185"/>
              </a:spcBef>
            </a:pPr>
            <a:r>
              <a:rPr sz="1800" spc="-5" dirty="0">
                <a:latin typeface="Arial MT"/>
                <a:cs typeface="Arial MT"/>
              </a:rPr>
              <a:t>conservar</a:t>
            </a:r>
            <a:r>
              <a:rPr sz="1800" spc="375" dirty="0">
                <a:latin typeface="Arial MT"/>
                <a:cs typeface="Arial MT"/>
              </a:rPr>
              <a:t> </a:t>
            </a:r>
            <a:r>
              <a:rPr sz="1800" spc="-5" dirty="0">
                <a:latin typeface="Arial MT"/>
                <a:cs typeface="Arial MT"/>
              </a:rPr>
              <a:t>un</a:t>
            </a:r>
            <a:r>
              <a:rPr sz="1800" spc="375" dirty="0">
                <a:latin typeface="Arial MT"/>
                <a:cs typeface="Arial MT"/>
              </a:rPr>
              <a:t> </a:t>
            </a:r>
            <a:r>
              <a:rPr sz="1800" spc="-5" dirty="0">
                <a:latin typeface="Arial MT"/>
                <a:cs typeface="Arial MT"/>
              </a:rPr>
              <a:t>repuesto</a:t>
            </a:r>
            <a:r>
              <a:rPr sz="1800" spc="365" dirty="0">
                <a:latin typeface="Arial MT"/>
                <a:cs typeface="Arial MT"/>
              </a:rPr>
              <a:t> </a:t>
            </a:r>
            <a:r>
              <a:rPr sz="1800" spc="-5" dirty="0">
                <a:latin typeface="Arial MT"/>
                <a:cs typeface="Arial MT"/>
              </a:rPr>
              <a:t>que</a:t>
            </a:r>
            <a:r>
              <a:rPr sz="1800" spc="375" dirty="0">
                <a:latin typeface="Arial MT"/>
                <a:cs typeface="Arial MT"/>
              </a:rPr>
              <a:t> </a:t>
            </a:r>
            <a:r>
              <a:rPr sz="1800" dirty="0">
                <a:latin typeface="Arial MT"/>
                <a:cs typeface="Arial MT"/>
              </a:rPr>
              <a:t>sólo</a:t>
            </a:r>
            <a:endParaRPr sz="1800">
              <a:latin typeface="Arial MT"/>
              <a:cs typeface="Arial MT"/>
            </a:endParaRPr>
          </a:p>
          <a:p>
            <a:pPr marL="12700">
              <a:lnSpc>
                <a:spcPct val="100000"/>
              </a:lnSpc>
              <a:spcBef>
                <a:spcPts val="1080"/>
              </a:spcBef>
              <a:tabLst>
                <a:tab pos="946785" algn="l"/>
                <a:tab pos="1501140" algn="l"/>
                <a:tab pos="2080260" algn="l"/>
                <a:tab pos="3025140" algn="l"/>
              </a:tabLst>
            </a:pPr>
            <a:r>
              <a:rPr sz="1800" spc="-5" dirty="0">
                <a:latin typeface="Arial MT"/>
                <a:cs typeface="Arial MT"/>
              </a:rPr>
              <a:t>cuesta	U$	</a:t>
            </a:r>
            <a:r>
              <a:rPr sz="1800" spc="-10" dirty="0">
                <a:latin typeface="Arial MT"/>
                <a:cs typeface="Arial MT"/>
              </a:rPr>
              <a:t>25</a:t>
            </a:r>
            <a:r>
              <a:rPr sz="1800" dirty="0">
                <a:latin typeface="Arial MT"/>
                <a:cs typeface="Arial MT"/>
              </a:rPr>
              <a:t>,	</a:t>
            </a:r>
            <a:r>
              <a:rPr sz="1800" spc="-5" dirty="0">
                <a:latin typeface="Arial MT"/>
                <a:cs typeface="Arial MT"/>
              </a:rPr>
              <a:t>equ</a:t>
            </a:r>
            <a:r>
              <a:rPr sz="1800" spc="-30" dirty="0">
                <a:latin typeface="Arial MT"/>
                <a:cs typeface="Arial MT"/>
              </a:rPr>
              <a:t>i</a:t>
            </a:r>
            <a:r>
              <a:rPr sz="1800" spc="-5" dirty="0">
                <a:latin typeface="Arial MT"/>
                <a:cs typeface="Arial MT"/>
              </a:rPr>
              <a:t>po</a:t>
            </a:r>
            <a:r>
              <a:rPr sz="1800" dirty="0">
                <a:latin typeface="Arial MT"/>
                <a:cs typeface="Arial MT"/>
              </a:rPr>
              <a:t>	</a:t>
            </a:r>
            <a:r>
              <a:rPr sz="1800" spc="-10" dirty="0">
                <a:latin typeface="Arial MT"/>
                <a:cs typeface="Arial MT"/>
              </a:rPr>
              <a:t>que</a:t>
            </a:r>
            <a:endParaRPr sz="1800">
              <a:latin typeface="Arial MT"/>
              <a:cs typeface="Arial MT"/>
            </a:endParaRPr>
          </a:p>
        </p:txBody>
      </p:sp>
      <p:sp>
        <p:nvSpPr>
          <p:cNvPr id="39" name="object 39"/>
          <p:cNvSpPr txBox="1"/>
          <p:nvPr/>
        </p:nvSpPr>
        <p:spPr>
          <a:xfrm>
            <a:off x="7100316" y="5394832"/>
            <a:ext cx="3422650" cy="849630"/>
          </a:xfrm>
          <a:prstGeom prst="rect">
            <a:avLst/>
          </a:prstGeom>
        </p:spPr>
        <p:txBody>
          <a:bodyPr vert="horz" wrap="square" lIns="0" tIns="150495" rIns="0" bIns="0" rtlCol="0">
            <a:spAutoFit/>
          </a:bodyPr>
          <a:lstStyle/>
          <a:p>
            <a:pPr marL="12700">
              <a:lnSpc>
                <a:spcPct val="100000"/>
              </a:lnSpc>
              <a:spcBef>
                <a:spcPts val="1185"/>
              </a:spcBef>
              <a:tabLst>
                <a:tab pos="1117600" algn="l"/>
                <a:tab pos="1661160" algn="l"/>
                <a:tab pos="3230880" algn="l"/>
              </a:tabLst>
            </a:pPr>
            <a:r>
              <a:rPr sz="1800" dirty="0">
                <a:latin typeface="Arial MT"/>
                <a:cs typeface="Arial MT"/>
              </a:rPr>
              <a:t>ad</a:t>
            </a:r>
            <a:r>
              <a:rPr sz="1800" spc="-10" dirty="0">
                <a:latin typeface="Arial MT"/>
                <a:cs typeface="Arial MT"/>
              </a:rPr>
              <a:t>e</a:t>
            </a:r>
            <a:r>
              <a:rPr sz="1800" spc="15" dirty="0">
                <a:latin typeface="Arial MT"/>
                <a:cs typeface="Arial MT"/>
              </a:rPr>
              <a:t>m</a:t>
            </a:r>
            <a:r>
              <a:rPr sz="1800" dirty="0">
                <a:latin typeface="Arial MT"/>
                <a:cs typeface="Arial MT"/>
              </a:rPr>
              <a:t>ás	</a:t>
            </a:r>
            <a:r>
              <a:rPr sz="1800" spc="-5" dirty="0">
                <a:latin typeface="Arial MT"/>
                <a:cs typeface="Arial MT"/>
              </a:rPr>
              <a:t>n</a:t>
            </a:r>
            <a:r>
              <a:rPr sz="1800" dirty="0">
                <a:latin typeface="Arial MT"/>
                <a:cs typeface="Arial MT"/>
              </a:rPr>
              <a:t>o	int</a:t>
            </a:r>
            <a:r>
              <a:rPr sz="1800" spc="-10" dirty="0">
                <a:latin typeface="Arial MT"/>
                <a:cs typeface="Arial MT"/>
              </a:rPr>
              <a:t>e</a:t>
            </a:r>
            <a:r>
              <a:rPr sz="1800" dirty="0">
                <a:latin typeface="Arial MT"/>
                <a:cs typeface="Arial MT"/>
              </a:rPr>
              <a:t>rr</a:t>
            </a:r>
            <a:r>
              <a:rPr sz="1800" spc="-25" dirty="0">
                <a:latin typeface="Arial MT"/>
                <a:cs typeface="Arial MT"/>
              </a:rPr>
              <a:t>u</a:t>
            </a:r>
            <a:r>
              <a:rPr sz="1800" dirty="0">
                <a:latin typeface="Arial MT"/>
                <a:cs typeface="Arial MT"/>
              </a:rPr>
              <a:t>mpiría	</a:t>
            </a:r>
            <a:r>
              <a:rPr sz="1800" spc="-5" dirty="0">
                <a:latin typeface="Arial MT"/>
                <a:cs typeface="Arial MT"/>
              </a:rPr>
              <a:t>la</a:t>
            </a:r>
            <a:endParaRPr sz="1800">
              <a:latin typeface="Arial MT"/>
              <a:cs typeface="Arial MT"/>
            </a:endParaRPr>
          </a:p>
          <a:p>
            <a:pPr marL="12700">
              <a:lnSpc>
                <a:spcPct val="100000"/>
              </a:lnSpc>
              <a:spcBef>
                <a:spcPts val="1080"/>
              </a:spcBef>
            </a:pPr>
            <a:r>
              <a:rPr sz="1800" spc="-5" dirty="0">
                <a:latin typeface="Arial MT"/>
                <a:cs typeface="Arial MT"/>
              </a:rPr>
              <a:t>producción</a:t>
            </a:r>
            <a:r>
              <a:rPr sz="1800" spc="-10" dirty="0">
                <a:latin typeface="Arial MT"/>
                <a:cs typeface="Arial MT"/>
              </a:rPr>
              <a:t> </a:t>
            </a:r>
            <a:r>
              <a:rPr sz="1800" spc="-5" dirty="0">
                <a:latin typeface="Arial MT"/>
                <a:cs typeface="Arial MT"/>
              </a:rPr>
              <a:t>en caso</a:t>
            </a:r>
            <a:r>
              <a:rPr sz="1800" spc="-10" dirty="0">
                <a:latin typeface="Arial MT"/>
                <a:cs typeface="Arial MT"/>
              </a:rPr>
              <a:t> </a:t>
            </a:r>
            <a:r>
              <a:rPr sz="1800" spc="-5" dirty="0">
                <a:latin typeface="Arial MT"/>
                <a:cs typeface="Arial MT"/>
              </a:rPr>
              <a:t>de </a:t>
            </a:r>
            <a:r>
              <a:rPr sz="1800" dirty="0">
                <a:latin typeface="Arial MT"/>
                <a:cs typeface="Arial MT"/>
              </a:rPr>
              <a:t>falla.</a:t>
            </a:r>
            <a:endParaRPr sz="1800">
              <a:latin typeface="Arial MT"/>
              <a:cs typeface="Arial MT"/>
            </a:endParaRPr>
          </a:p>
        </p:txBody>
      </p:sp>
    </p:spTree>
    <p:extLst>
      <p:ext uri="{BB962C8B-B14F-4D97-AF65-F5344CB8AC3E}">
        <p14:creationId xmlns:p14="http://schemas.microsoft.com/office/powerpoint/2010/main" val="3231351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91894" y="653668"/>
            <a:ext cx="3806825" cy="336550"/>
          </a:xfrm>
          <a:prstGeom prst="rect">
            <a:avLst/>
          </a:prstGeom>
        </p:spPr>
        <p:txBody>
          <a:bodyPr vert="horz" wrap="square" lIns="0" tIns="11430" rIns="0" bIns="0" rtlCol="0">
            <a:spAutoFit/>
          </a:bodyPr>
          <a:lstStyle/>
          <a:p>
            <a:pPr marL="12700">
              <a:lnSpc>
                <a:spcPct val="100000"/>
              </a:lnSpc>
              <a:spcBef>
                <a:spcPts val="90"/>
              </a:spcBef>
            </a:pPr>
            <a:r>
              <a:rPr sz="2050" u="heavy" spc="-50" dirty="0" err="1" smtClean="0">
                <a:solidFill>
                  <a:srgbClr val="EE532A"/>
                </a:solidFill>
                <a:uFill>
                  <a:solidFill>
                    <a:srgbClr val="EE532A"/>
                  </a:solidFill>
                </a:uFill>
                <a:latin typeface="Verdana"/>
                <a:cs typeface="Verdana"/>
              </a:rPr>
              <a:t>Tareas</a:t>
            </a:r>
            <a:r>
              <a:rPr sz="2050" u="heavy" spc="-40" dirty="0" smtClean="0">
                <a:solidFill>
                  <a:srgbClr val="EE532A"/>
                </a:solidFill>
                <a:uFill>
                  <a:solidFill>
                    <a:srgbClr val="EE532A"/>
                  </a:solidFill>
                </a:uFill>
                <a:latin typeface="Verdana"/>
                <a:cs typeface="Verdana"/>
              </a:rPr>
              <a:t> </a:t>
            </a:r>
            <a:r>
              <a:rPr sz="2050" u="heavy" spc="-5" dirty="0">
                <a:solidFill>
                  <a:srgbClr val="EE532A"/>
                </a:solidFill>
                <a:uFill>
                  <a:solidFill>
                    <a:srgbClr val="EE532A"/>
                  </a:solidFill>
                </a:uFill>
                <a:latin typeface="Verdana"/>
                <a:cs typeface="Verdana"/>
              </a:rPr>
              <a:t>de</a:t>
            </a:r>
            <a:r>
              <a:rPr sz="2050" u="heavy" spc="-25" dirty="0">
                <a:solidFill>
                  <a:srgbClr val="EE532A"/>
                </a:solidFill>
                <a:uFill>
                  <a:solidFill>
                    <a:srgbClr val="EE532A"/>
                  </a:solidFill>
                </a:uFill>
                <a:latin typeface="Verdana"/>
                <a:cs typeface="Verdana"/>
              </a:rPr>
              <a:t> </a:t>
            </a:r>
            <a:r>
              <a:rPr sz="2050" u="heavy" spc="-10" dirty="0">
                <a:solidFill>
                  <a:srgbClr val="EE532A"/>
                </a:solidFill>
                <a:uFill>
                  <a:solidFill>
                    <a:srgbClr val="EE532A"/>
                  </a:solidFill>
                </a:uFill>
                <a:latin typeface="Verdana"/>
                <a:cs typeface="Verdana"/>
              </a:rPr>
              <a:t>Mantenimiento</a:t>
            </a:r>
            <a:endParaRPr sz="2050" dirty="0">
              <a:latin typeface="Verdana"/>
              <a:cs typeface="Verdana"/>
            </a:endParaRPr>
          </a:p>
        </p:txBody>
      </p:sp>
      <p:sp>
        <p:nvSpPr>
          <p:cNvPr id="3" name="object 3"/>
          <p:cNvSpPr txBox="1"/>
          <p:nvPr/>
        </p:nvSpPr>
        <p:spPr>
          <a:xfrm>
            <a:off x="1191894" y="1403350"/>
            <a:ext cx="3159760" cy="330200"/>
          </a:xfrm>
          <a:prstGeom prst="rect">
            <a:avLst/>
          </a:prstGeom>
        </p:spPr>
        <p:txBody>
          <a:bodyPr vert="horz" wrap="square" lIns="0" tIns="12700" rIns="0" bIns="0" rtlCol="0">
            <a:spAutoFit/>
          </a:bodyPr>
          <a:lstStyle/>
          <a:p>
            <a:pPr marL="12700">
              <a:lnSpc>
                <a:spcPct val="100000"/>
              </a:lnSpc>
              <a:spcBef>
                <a:spcPts val="100"/>
              </a:spcBef>
            </a:pPr>
            <a:r>
              <a:rPr sz="2000" b="1" spc="-5" dirty="0">
                <a:latin typeface="Calibri"/>
                <a:cs typeface="Calibri"/>
              </a:rPr>
              <a:t>FRECUENCIAS</a:t>
            </a:r>
            <a:r>
              <a:rPr sz="2000" b="1" spc="-65" dirty="0">
                <a:latin typeface="Calibri"/>
                <a:cs typeface="Calibri"/>
              </a:rPr>
              <a:t> </a:t>
            </a:r>
            <a:r>
              <a:rPr sz="2000" b="1" spc="-5" dirty="0">
                <a:latin typeface="Calibri"/>
                <a:cs typeface="Calibri"/>
              </a:rPr>
              <a:t>DE</a:t>
            </a:r>
            <a:r>
              <a:rPr sz="2000" b="1" spc="-20" dirty="0">
                <a:latin typeface="Calibri"/>
                <a:cs typeface="Calibri"/>
              </a:rPr>
              <a:t> </a:t>
            </a:r>
            <a:r>
              <a:rPr sz="2000" b="1" spc="-5" dirty="0">
                <a:latin typeface="Calibri"/>
                <a:cs typeface="Calibri"/>
              </a:rPr>
              <a:t>INSPECCIÓN</a:t>
            </a:r>
            <a:endParaRPr sz="2000">
              <a:latin typeface="Calibri"/>
              <a:cs typeface="Calibri"/>
            </a:endParaRPr>
          </a:p>
        </p:txBody>
      </p:sp>
      <p:sp>
        <p:nvSpPr>
          <p:cNvPr id="4" name="object 4"/>
          <p:cNvSpPr txBox="1"/>
          <p:nvPr/>
        </p:nvSpPr>
        <p:spPr>
          <a:xfrm>
            <a:off x="6186551" y="1285747"/>
            <a:ext cx="1946275" cy="1259840"/>
          </a:xfrm>
          <a:prstGeom prst="rect">
            <a:avLst/>
          </a:prstGeom>
        </p:spPr>
        <p:txBody>
          <a:bodyPr vert="horz" wrap="square" lIns="0" tIns="149225" rIns="0" bIns="0" rtlCol="0">
            <a:spAutoFit/>
          </a:bodyPr>
          <a:lstStyle/>
          <a:p>
            <a:pPr marL="12700">
              <a:lnSpc>
                <a:spcPct val="100000"/>
              </a:lnSpc>
              <a:spcBef>
                <a:spcPts val="1175"/>
              </a:spcBef>
            </a:pPr>
            <a:r>
              <a:rPr sz="1800" spc="-5" dirty="0">
                <a:latin typeface="Arial MT"/>
                <a:cs typeface="Arial MT"/>
              </a:rPr>
              <a:t>#1:</a:t>
            </a:r>
            <a:r>
              <a:rPr sz="1800" spc="-40" dirty="0">
                <a:latin typeface="Arial MT"/>
                <a:cs typeface="Arial MT"/>
              </a:rPr>
              <a:t> </a:t>
            </a:r>
            <a:r>
              <a:rPr sz="1800" spc="-5" dirty="0">
                <a:latin typeface="Arial MT"/>
                <a:cs typeface="Arial MT"/>
              </a:rPr>
              <a:t>Poco</a:t>
            </a:r>
            <a:r>
              <a:rPr sz="1800" spc="-40" dirty="0">
                <a:latin typeface="Arial MT"/>
                <a:cs typeface="Arial MT"/>
              </a:rPr>
              <a:t> </a:t>
            </a:r>
            <a:r>
              <a:rPr sz="1800" dirty="0">
                <a:latin typeface="Arial MT"/>
                <a:cs typeface="Arial MT"/>
              </a:rPr>
              <a:t>frecuente</a:t>
            </a:r>
            <a:endParaRPr sz="1800">
              <a:latin typeface="Arial MT"/>
              <a:cs typeface="Arial MT"/>
            </a:endParaRPr>
          </a:p>
          <a:p>
            <a:pPr marL="12700">
              <a:lnSpc>
                <a:spcPct val="100000"/>
              </a:lnSpc>
              <a:spcBef>
                <a:spcPts val="1080"/>
              </a:spcBef>
            </a:pPr>
            <a:r>
              <a:rPr sz="1800" spc="-5" dirty="0">
                <a:latin typeface="Arial MT"/>
                <a:cs typeface="Arial MT"/>
              </a:rPr>
              <a:t>#2:</a:t>
            </a:r>
            <a:r>
              <a:rPr sz="1800" spc="-30" dirty="0">
                <a:latin typeface="Arial MT"/>
                <a:cs typeface="Arial MT"/>
              </a:rPr>
              <a:t> </a:t>
            </a:r>
            <a:r>
              <a:rPr sz="1800" spc="-5" dirty="0">
                <a:latin typeface="Arial MT"/>
                <a:cs typeface="Arial MT"/>
              </a:rPr>
              <a:t>Muy</a:t>
            </a:r>
            <a:r>
              <a:rPr sz="1800" spc="-30" dirty="0">
                <a:latin typeface="Arial MT"/>
                <a:cs typeface="Arial MT"/>
              </a:rPr>
              <a:t> </a:t>
            </a:r>
            <a:r>
              <a:rPr sz="1800" dirty="0">
                <a:latin typeface="Arial MT"/>
                <a:cs typeface="Arial MT"/>
              </a:rPr>
              <a:t>frecuente</a:t>
            </a:r>
            <a:endParaRPr sz="1800">
              <a:latin typeface="Arial MT"/>
              <a:cs typeface="Arial MT"/>
            </a:endParaRPr>
          </a:p>
          <a:p>
            <a:pPr marL="12700">
              <a:lnSpc>
                <a:spcPct val="100000"/>
              </a:lnSpc>
              <a:spcBef>
                <a:spcPts val="1085"/>
              </a:spcBef>
            </a:pPr>
            <a:r>
              <a:rPr sz="1800" spc="-10" dirty="0">
                <a:latin typeface="Arial MT"/>
                <a:cs typeface="Arial MT"/>
              </a:rPr>
              <a:t>#3</a:t>
            </a:r>
            <a:r>
              <a:rPr sz="1800" dirty="0">
                <a:latin typeface="Arial MT"/>
                <a:cs typeface="Arial MT"/>
              </a:rPr>
              <a:t>:</a:t>
            </a:r>
            <a:r>
              <a:rPr sz="1800" spc="-105" dirty="0">
                <a:latin typeface="Arial MT"/>
                <a:cs typeface="Arial MT"/>
              </a:rPr>
              <a:t> </a:t>
            </a:r>
            <a:r>
              <a:rPr sz="1800" spc="-10" dirty="0">
                <a:latin typeface="Arial MT"/>
                <a:cs typeface="Arial MT"/>
              </a:rPr>
              <a:t>Adecuado</a:t>
            </a:r>
            <a:endParaRPr sz="1800">
              <a:latin typeface="Arial MT"/>
              <a:cs typeface="Arial MT"/>
            </a:endParaRPr>
          </a:p>
        </p:txBody>
      </p:sp>
      <p:sp>
        <p:nvSpPr>
          <p:cNvPr id="5" name="object 5"/>
          <p:cNvSpPr txBox="1"/>
          <p:nvPr/>
        </p:nvSpPr>
        <p:spPr>
          <a:xfrm>
            <a:off x="6186551" y="2932302"/>
            <a:ext cx="5693410" cy="3317875"/>
          </a:xfrm>
          <a:prstGeom prst="rect">
            <a:avLst/>
          </a:prstGeom>
        </p:spPr>
        <p:txBody>
          <a:bodyPr vert="horz" wrap="square" lIns="0" tIns="12065" rIns="0" bIns="0" rtlCol="0">
            <a:spAutoFit/>
          </a:bodyPr>
          <a:lstStyle/>
          <a:p>
            <a:pPr marL="12700" marR="5080" algn="just">
              <a:lnSpc>
                <a:spcPct val="150000"/>
              </a:lnSpc>
              <a:spcBef>
                <a:spcPts val="95"/>
              </a:spcBef>
            </a:pPr>
            <a:r>
              <a:rPr sz="1800" spc="-5" dirty="0">
                <a:latin typeface="Arial MT"/>
                <a:cs typeface="Arial MT"/>
              </a:rPr>
              <a:t>En</a:t>
            </a:r>
            <a:r>
              <a:rPr sz="1800" dirty="0">
                <a:latin typeface="Arial MT"/>
                <a:cs typeface="Arial MT"/>
              </a:rPr>
              <a:t> </a:t>
            </a:r>
            <a:r>
              <a:rPr sz="1800" spc="-5" dirty="0">
                <a:latin typeface="Arial MT"/>
                <a:cs typeface="Arial MT"/>
              </a:rPr>
              <a:t>el</a:t>
            </a:r>
            <a:r>
              <a:rPr sz="1800" dirty="0">
                <a:latin typeface="Arial MT"/>
                <a:cs typeface="Arial MT"/>
              </a:rPr>
              <a:t> </a:t>
            </a:r>
            <a:r>
              <a:rPr sz="1800" spc="-5" dirty="0">
                <a:latin typeface="Arial MT"/>
                <a:cs typeface="Arial MT"/>
              </a:rPr>
              <a:t>caso</a:t>
            </a:r>
            <a:r>
              <a:rPr sz="1800" dirty="0">
                <a:latin typeface="Arial MT"/>
                <a:cs typeface="Arial MT"/>
              </a:rPr>
              <a:t> </a:t>
            </a:r>
            <a:r>
              <a:rPr sz="1800" spc="-5" dirty="0">
                <a:latin typeface="Arial MT"/>
                <a:cs typeface="Arial MT"/>
              </a:rPr>
              <a:t>de</a:t>
            </a:r>
            <a:r>
              <a:rPr sz="1800" dirty="0">
                <a:latin typeface="Arial MT"/>
                <a:cs typeface="Arial MT"/>
              </a:rPr>
              <a:t> </a:t>
            </a:r>
            <a:r>
              <a:rPr sz="1800" spc="-5" dirty="0">
                <a:latin typeface="Arial MT"/>
                <a:cs typeface="Arial MT"/>
              </a:rPr>
              <a:t>intervalos</a:t>
            </a:r>
            <a:r>
              <a:rPr sz="1800" dirty="0">
                <a:latin typeface="Arial MT"/>
                <a:cs typeface="Arial MT"/>
              </a:rPr>
              <a:t> </a:t>
            </a:r>
            <a:r>
              <a:rPr sz="1800" spc="-5" dirty="0">
                <a:latin typeface="Arial MT"/>
                <a:cs typeface="Arial MT"/>
              </a:rPr>
              <a:t>de</a:t>
            </a:r>
            <a:r>
              <a:rPr sz="1800" dirty="0">
                <a:latin typeface="Arial MT"/>
                <a:cs typeface="Arial MT"/>
              </a:rPr>
              <a:t> mantenimiento</a:t>
            </a:r>
            <a:r>
              <a:rPr sz="1800" spc="5" dirty="0">
                <a:latin typeface="Arial MT"/>
                <a:cs typeface="Arial MT"/>
              </a:rPr>
              <a:t> </a:t>
            </a:r>
            <a:r>
              <a:rPr sz="1800" spc="-10" dirty="0">
                <a:latin typeface="Arial MT"/>
                <a:cs typeface="Arial MT"/>
              </a:rPr>
              <a:t>poco </a:t>
            </a:r>
            <a:r>
              <a:rPr sz="1800" spc="-5" dirty="0">
                <a:latin typeface="Arial MT"/>
                <a:cs typeface="Arial MT"/>
              </a:rPr>
              <a:t> </a:t>
            </a:r>
            <a:r>
              <a:rPr sz="1800" dirty="0">
                <a:latin typeface="Arial MT"/>
                <a:cs typeface="Arial MT"/>
              </a:rPr>
              <a:t>frecuentes </a:t>
            </a:r>
            <a:r>
              <a:rPr sz="1800" spc="-5" dirty="0">
                <a:latin typeface="Arial MT"/>
                <a:cs typeface="Arial MT"/>
              </a:rPr>
              <a:t>(# </a:t>
            </a:r>
            <a:r>
              <a:rPr sz="1800" dirty="0">
                <a:latin typeface="Arial MT"/>
                <a:cs typeface="Arial MT"/>
              </a:rPr>
              <a:t>1 </a:t>
            </a:r>
            <a:r>
              <a:rPr sz="1800" spc="-5" dirty="0">
                <a:latin typeface="Arial MT"/>
                <a:cs typeface="Arial MT"/>
              </a:rPr>
              <a:t>en la figura), </a:t>
            </a:r>
            <a:r>
              <a:rPr sz="1800" dirty="0">
                <a:latin typeface="Arial MT"/>
                <a:cs typeface="Arial MT"/>
              </a:rPr>
              <a:t>será </a:t>
            </a:r>
            <a:r>
              <a:rPr sz="1800" spc="-5" dirty="0">
                <a:latin typeface="Arial MT"/>
                <a:cs typeface="Arial MT"/>
              </a:rPr>
              <a:t>evidente el </a:t>
            </a:r>
            <a:r>
              <a:rPr sz="1800" spc="-10" dirty="0">
                <a:latin typeface="Arial MT"/>
                <a:cs typeface="Arial MT"/>
              </a:rPr>
              <a:t>número </a:t>
            </a:r>
            <a:r>
              <a:rPr sz="1800" spc="-5" dirty="0">
                <a:latin typeface="Arial MT"/>
                <a:cs typeface="Arial MT"/>
              </a:rPr>
              <a:t> excesivo de </a:t>
            </a:r>
            <a:r>
              <a:rPr sz="1800" dirty="0">
                <a:latin typeface="Arial MT"/>
                <a:cs typeface="Arial MT"/>
              </a:rPr>
              <a:t>fallas </a:t>
            </a:r>
            <a:r>
              <a:rPr sz="1800" spc="-5" dirty="0">
                <a:latin typeface="Arial MT"/>
                <a:cs typeface="Arial MT"/>
              </a:rPr>
              <a:t>que ocurren. El equipo </a:t>
            </a:r>
            <a:r>
              <a:rPr sz="1800" dirty="0">
                <a:latin typeface="Arial MT"/>
                <a:cs typeface="Arial MT"/>
              </a:rPr>
              <a:t>falla </a:t>
            </a:r>
            <a:r>
              <a:rPr sz="1800" spc="-5" dirty="0">
                <a:latin typeface="Arial MT"/>
                <a:cs typeface="Arial MT"/>
              </a:rPr>
              <a:t>antes </a:t>
            </a:r>
            <a:r>
              <a:rPr sz="1800" spc="-10" dirty="0">
                <a:latin typeface="Arial MT"/>
                <a:cs typeface="Arial MT"/>
              </a:rPr>
              <a:t>de </a:t>
            </a:r>
            <a:r>
              <a:rPr sz="1800" spc="-5" dirty="0">
                <a:latin typeface="Arial MT"/>
                <a:cs typeface="Arial MT"/>
              </a:rPr>
              <a:t> recibir el servicio apropiado. El </a:t>
            </a:r>
            <a:r>
              <a:rPr sz="1800" dirty="0">
                <a:latin typeface="Arial MT"/>
                <a:cs typeface="Arial MT"/>
              </a:rPr>
              <a:t>otro </a:t>
            </a:r>
            <a:r>
              <a:rPr sz="1800" spc="-5" dirty="0">
                <a:latin typeface="Arial MT"/>
                <a:cs typeface="Arial MT"/>
              </a:rPr>
              <a:t>extremo </a:t>
            </a:r>
            <a:r>
              <a:rPr sz="1800" spc="-10" dirty="0">
                <a:latin typeface="Arial MT"/>
                <a:cs typeface="Arial MT"/>
              </a:rPr>
              <a:t>son </a:t>
            </a:r>
            <a:r>
              <a:rPr sz="1800" dirty="0">
                <a:latin typeface="Arial MT"/>
                <a:cs typeface="Arial MT"/>
              </a:rPr>
              <a:t>los </a:t>
            </a:r>
            <a:r>
              <a:rPr sz="1800" spc="5" dirty="0">
                <a:latin typeface="Arial MT"/>
                <a:cs typeface="Arial MT"/>
              </a:rPr>
              <a:t> </a:t>
            </a:r>
            <a:r>
              <a:rPr sz="1800" spc="-5" dirty="0">
                <a:latin typeface="Arial MT"/>
                <a:cs typeface="Arial MT"/>
              </a:rPr>
              <a:t>intervalos de </a:t>
            </a:r>
            <a:r>
              <a:rPr sz="1800" dirty="0">
                <a:latin typeface="Arial MT"/>
                <a:cs typeface="Arial MT"/>
              </a:rPr>
              <a:t>mantenimiento demasiado </a:t>
            </a:r>
            <a:r>
              <a:rPr sz="1800" spc="-5" dirty="0">
                <a:latin typeface="Arial MT"/>
                <a:cs typeface="Arial MT"/>
              </a:rPr>
              <a:t>frecuentes (# 2 </a:t>
            </a:r>
            <a:r>
              <a:rPr sz="1800" spc="-490" dirty="0">
                <a:latin typeface="Arial MT"/>
                <a:cs typeface="Arial MT"/>
              </a:rPr>
              <a:t> </a:t>
            </a:r>
            <a:r>
              <a:rPr sz="1800" spc="-5" dirty="0">
                <a:latin typeface="Arial MT"/>
                <a:cs typeface="Arial MT"/>
              </a:rPr>
              <a:t>en la </a:t>
            </a:r>
            <a:r>
              <a:rPr sz="1800" dirty="0">
                <a:latin typeface="Arial MT"/>
                <a:cs typeface="Arial MT"/>
              </a:rPr>
              <a:t>figura); este </a:t>
            </a:r>
            <a:r>
              <a:rPr sz="1800" spc="-5" dirty="0">
                <a:latin typeface="Arial MT"/>
                <a:cs typeface="Arial MT"/>
              </a:rPr>
              <a:t>es un desperdicio de </a:t>
            </a:r>
            <a:r>
              <a:rPr sz="1800" spc="5" dirty="0">
                <a:latin typeface="Arial MT"/>
                <a:cs typeface="Arial MT"/>
              </a:rPr>
              <a:t>mano </a:t>
            </a:r>
            <a:r>
              <a:rPr sz="1800" spc="-5" dirty="0">
                <a:latin typeface="Arial MT"/>
                <a:cs typeface="Arial MT"/>
              </a:rPr>
              <a:t>de </a:t>
            </a:r>
            <a:r>
              <a:rPr sz="1800" dirty="0">
                <a:latin typeface="Arial MT"/>
                <a:cs typeface="Arial MT"/>
              </a:rPr>
              <a:t>obra y </a:t>
            </a:r>
            <a:r>
              <a:rPr sz="1800" spc="5" dirty="0">
                <a:latin typeface="Arial MT"/>
                <a:cs typeface="Arial MT"/>
              </a:rPr>
              <a:t> </a:t>
            </a:r>
            <a:r>
              <a:rPr sz="1800" spc="-5" dirty="0">
                <a:latin typeface="Arial MT"/>
                <a:cs typeface="Arial MT"/>
              </a:rPr>
              <a:t>de</a:t>
            </a:r>
            <a:r>
              <a:rPr sz="1800" spc="215" dirty="0">
                <a:latin typeface="Arial MT"/>
                <a:cs typeface="Arial MT"/>
              </a:rPr>
              <a:t> </a:t>
            </a:r>
            <a:r>
              <a:rPr sz="1800" dirty="0">
                <a:latin typeface="Arial MT"/>
                <a:cs typeface="Arial MT"/>
              </a:rPr>
              <a:t>repuestos,</a:t>
            </a:r>
            <a:r>
              <a:rPr sz="1800" spc="215" dirty="0">
                <a:latin typeface="Arial MT"/>
                <a:cs typeface="Arial MT"/>
              </a:rPr>
              <a:t> </a:t>
            </a:r>
            <a:r>
              <a:rPr sz="1800" spc="-5" dirty="0">
                <a:latin typeface="Arial MT"/>
                <a:cs typeface="Arial MT"/>
              </a:rPr>
              <a:t>los</a:t>
            </a:r>
            <a:r>
              <a:rPr sz="1800" spc="220" dirty="0">
                <a:latin typeface="Arial MT"/>
                <a:cs typeface="Arial MT"/>
              </a:rPr>
              <a:t> </a:t>
            </a:r>
            <a:r>
              <a:rPr sz="1800" spc="-5" dirty="0">
                <a:latin typeface="Arial MT"/>
                <a:cs typeface="Arial MT"/>
              </a:rPr>
              <a:t>cuales</a:t>
            </a:r>
            <a:r>
              <a:rPr sz="1800" spc="195" dirty="0">
                <a:latin typeface="Arial MT"/>
                <a:cs typeface="Arial MT"/>
              </a:rPr>
              <a:t> </a:t>
            </a:r>
            <a:r>
              <a:rPr sz="1800" spc="-5" dirty="0">
                <a:latin typeface="Arial MT"/>
                <a:cs typeface="Arial MT"/>
              </a:rPr>
              <a:t>son</a:t>
            </a:r>
            <a:r>
              <a:rPr sz="1800" spc="225" dirty="0">
                <a:latin typeface="Arial MT"/>
                <a:cs typeface="Arial MT"/>
              </a:rPr>
              <a:t> </a:t>
            </a:r>
            <a:r>
              <a:rPr sz="1800" spc="-5" dirty="0">
                <a:latin typeface="Arial MT"/>
                <a:cs typeface="Arial MT"/>
              </a:rPr>
              <a:t>cambiados</a:t>
            </a:r>
            <a:r>
              <a:rPr sz="1800" spc="220" dirty="0">
                <a:latin typeface="Arial MT"/>
                <a:cs typeface="Arial MT"/>
              </a:rPr>
              <a:t> </a:t>
            </a:r>
            <a:r>
              <a:rPr sz="1800" spc="-5" dirty="0">
                <a:latin typeface="Arial MT"/>
                <a:cs typeface="Arial MT"/>
              </a:rPr>
              <a:t>antes</a:t>
            </a:r>
            <a:r>
              <a:rPr sz="1800" spc="204" dirty="0">
                <a:latin typeface="Arial MT"/>
                <a:cs typeface="Arial MT"/>
              </a:rPr>
              <a:t> </a:t>
            </a:r>
            <a:r>
              <a:rPr sz="1800" spc="-15" dirty="0">
                <a:latin typeface="Arial MT"/>
                <a:cs typeface="Arial MT"/>
              </a:rPr>
              <a:t>de</a:t>
            </a:r>
            <a:r>
              <a:rPr sz="1800" spc="215" dirty="0">
                <a:latin typeface="Arial MT"/>
                <a:cs typeface="Arial MT"/>
              </a:rPr>
              <a:t> </a:t>
            </a:r>
            <a:r>
              <a:rPr sz="1800" spc="-10" dirty="0">
                <a:latin typeface="Arial MT"/>
                <a:cs typeface="Arial MT"/>
              </a:rPr>
              <a:t>que </a:t>
            </a:r>
            <a:r>
              <a:rPr sz="1800" spc="-484" dirty="0">
                <a:latin typeface="Arial MT"/>
                <a:cs typeface="Arial MT"/>
              </a:rPr>
              <a:t> </a:t>
            </a:r>
            <a:r>
              <a:rPr sz="1800" spc="-5" dirty="0">
                <a:latin typeface="Arial MT"/>
                <a:cs typeface="Arial MT"/>
              </a:rPr>
              <a:t>se</a:t>
            </a:r>
            <a:r>
              <a:rPr sz="1800" spc="-10" dirty="0">
                <a:latin typeface="Arial MT"/>
                <a:cs typeface="Arial MT"/>
              </a:rPr>
              <a:t> </a:t>
            </a:r>
            <a:r>
              <a:rPr sz="1800" spc="-5" dirty="0">
                <a:latin typeface="Arial MT"/>
                <a:cs typeface="Arial MT"/>
              </a:rPr>
              <a:t>desgasten.</a:t>
            </a:r>
            <a:endParaRPr sz="1800">
              <a:latin typeface="Arial MT"/>
              <a:cs typeface="Arial MT"/>
            </a:endParaRPr>
          </a:p>
        </p:txBody>
      </p:sp>
      <p:pic>
        <p:nvPicPr>
          <p:cNvPr id="6" name="object 6"/>
          <p:cNvPicPr/>
          <p:nvPr/>
        </p:nvPicPr>
        <p:blipFill>
          <a:blip r:embed="rId2" cstate="print"/>
          <a:stretch>
            <a:fillRect/>
          </a:stretch>
        </p:blipFill>
        <p:spPr>
          <a:xfrm>
            <a:off x="180339" y="2067560"/>
            <a:ext cx="5768340" cy="3055620"/>
          </a:xfrm>
          <a:prstGeom prst="rect">
            <a:avLst/>
          </a:prstGeom>
        </p:spPr>
      </p:pic>
    </p:spTree>
    <p:extLst>
      <p:ext uri="{BB962C8B-B14F-4D97-AF65-F5344CB8AC3E}">
        <p14:creationId xmlns:p14="http://schemas.microsoft.com/office/powerpoint/2010/main" val="18101002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52207" y="653668"/>
            <a:ext cx="3806190" cy="336550"/>
          </a:xfrm>
          <a:prstGeom prst="rect">
            <a:avLst/>
          </a:prstGeom>
        </p:spPr>
        <p:txBody>
          <a:bodyPr vert="horz" wrap="square" lIns="0" tIns="11430" rIns="0" bIns="0" rtlCol="0">
            <a:spAutoFit/>
          </a:bodyPr>
          <a:lstStyle/>
          <a:p>
            <a:pPr marL="12700">
              <a:lnSpc>
                <a:spcPct val="100000"/>
              </a:lnSpc>
              <a:spcBef>
                <a:spcPts val="90"/>
              </a:spcBef>
            </a:pPr>
            <a:r>
              <a:rPr sz="2050" u="heavy" spc="-50" dirty="0" err="1" smtClean="0">
                <a:solidFill>
                  <a:srgbClr val="EE532A"/>
                </a:solidFill>
                <a:uFill>
                  <a:solidFill>
                    <a:srgbClr val="EE532A"/>
                  </a:solidFill>
                </a:uFill>
                <a:latin typeface="Verdana"/>
                <a:cs typeface="Verdana"/>
              </a:rPr>
              <a:t>Tareas</a:t>
            </a:r>
            <a:r>
              <a:rPr sz="2050" u="heavy" spc="-40" dirty="0" smtClean="0">
                <a:solidFill>
                  <a:srgbClr val="EE532A"/>
                </a:solidFill>
                <a:uFill>
                  <a:solidFill>
                    <a:srgbClr val="EE532A"/>
                  </a:solidFill>
                </a:uFill>
                <a:latin typeface="Verdana"/>
                <a:cs typeface="Verdana"/>
              </a:rPr>
              <a:t> </a:t>
            </a:r>
            <a:r>
              <a:rPr sz="2050" u="heavy" spc="-5" dirty="0">
                <a:solidFill>
                  <a:srgbClr val="EE532A"/>
                </a:solidFill>
                <a:uFill>
                  <a:solidFill>
                    <a:srgbClr val="EE532A"/>
                  </a:solidFill>
                </a:uFill>
                <a:latin typeface="Verdana"/>
                <a:cs typeface="Verdana"/>
              </a:rPr>
              <a:t>de</a:t>
            </a:r>
            <a:r>
              <a:rPr sz="2050" u="heavy" spc="-25" dirty="0">
                <a:solidFill>
                  <a:srgbClr val="EE532A"/>
                </a:solidFill>
                <a:uFill>
                  <a:solidFill>
                    <a:srgbClr val="EE532A"/>
                  </a:solidFill>
                </a:uFill>
                <a:latin typeface="Verdana"/>
                <a:cs typeface="Verdana"/>
              </a:rPr>
              <a:t> </a:t>
            </a:r>
            <a:r>
              <a:rPr sz="2050" u="heavy" spc="-10" dirty="0">
                <a:solidFill>
                  <a:srgbClr val="EE532A"/>
                </a:solidFill>
                <a:uFill>
                  <a:solidFill>
                    <a:srgbClr val="EE532A"/>
                  </a:solidFill>
                </a:uFill>
                <a:latin typeface="Verdana"/>
                <a:cs typeface="Verdana"/>
              </a:rPr>
              <a:t>Mantenimiento</a:t>
            </a:r>
            <a:endParaRPr sz="2050" dirty="0">
              <a:latin typeface="Verdana"/>
              <a:cs typeface="Verdana"/>
            </a:endParaRPr>
          </a:p>
        </p:txBody>
      </p:sp>
      <p:sp>
        <p:nvSpPr>
          <p:cNvPr id="3" name="object 3"/>
          <p:cNvSpPr txBox="1"/>
          <p:nvPr/>
        </p:nvSpPr>
        <p:spPr>
          <a:xfrm>
            <a:off x="1152207" y="1403350"/>
            <a:ext cx="3159760" cy="330200"/>
          </a:xfrm>
          <a:prstGeom prst="rect">
            <a:avLst/>
          </a:prstGeom>
        </p:spPr>
        <p:txBody>
          <a:bodyPr vert="horz" wrap="square" lIns="0" tIns="12700" rIns="0" bIns="0" rtlCol="0">
            <a:spAutoFit/>
          </a:bodyPr>
          <a:lstStyle/>
          <a:p>
            <a:pPr marL="12700">
              <a:lnSpc>
                <a:spcPct val="100000"/>
              </a:lnSpc>
              <a:spcBef>
                <a:spcPts val="100"/>
              </a:spcBef>
            </a:pPr>
            <a:r>
              <a:rPr sz="2000" b="1" spc="-5" dirty="0">
                <a:latin typeface="Calibri"/>
                <a:cs typeface="Calibri"/>
              </a:rPr>
              <a:t>FRECUENCIAS</a:t>
            </a:r>
            <a:r>
              <a:rPr sz="2000" b="1" spc="-65" dirty="0">
                <a:latin typeface="Calibri"/>
                <a:cs typeface="Calibri"/>
              </a:rPr>
              <a:t> </a:t>
            </a:r>
            <a:r>
              <a:rPr sz="2000" b="1" spc="-5" dirty="0">
                <a:latin typeface="Calibri"/>
                <a:cs typeface="Calibri"/>
              </a:rPr>
              <a:t>DE</a:t>
            </a:r>
            <a:r>
              <a:rPr sz="2000" b="1" spc="-20" dirty="0">
                <a:latin typeface="Calibri"/>
                <a:cs typeface="Calibri"/>
              </a:rPr>
              <a:t> </a:t>
            </a:r>
            <a:r>
              <a:rPr sz="2000" b="1" spc="-5" dirty="0">
                <a:latin typeface="Calibri"/>
                <a:cs typeface="Calibri"/>
              </a:rPr>
              <a:t>INSPECCIÓN</a:t>
            </a:r>
            <a:endParaRPr sz="2000">
              <a:latin typeface="Calibri"/>
              <a:cs typeface="Calibri"/>
            </a:endParaRPr>
          </a:p>
        </p:txBody>
      </p:sp>
      <p:sp>
        <p:nvSpPr>
          <p:cNvPr id="4" name="object 4"/>
          <p:cNvSpPr txBox="1"/>
          <p:nvPr/>
        </p:nvSpPr>
        <p:spPr>
          <a:xfrm>
            <a:off x="5902325" y="1744090"/>
            <a:ext cx="3612515" cy="299720"/>
          </a:xfrm>
          <a:prstGeom prst="rect">
            <a:avLst/>
          </a:prstGeom>
        </p:spPr>
        <p:txBody>
          <a:bodyPr vert="horz" wrap="square" lIns="0" tIns="12700" rIns="0" bIns="0" rtlCol="0">
            <a:spAutoFit/>
          </a:bodyPr>
          <a:lstStyle/>
          <a:p>
            <a:pPr marL="12700">
              <a:lnSpc>
                <a:spcPct val="100000"/>
              </a:lnSpc>
              <a:spcBef>
                <a:spcPts val="100"/>
              </a:spcBef>
              <a:tabLst>
                <a:tab pos="692785" algn="l"/>
                <a:tab pos="1945639" algn="l"/>
              </a:tabLst>
            </a:pPr>
            <a:r>
              <a:rPr sz="1800" spc="-5" dirty="0">
                <a:latin typeface="Arial MT"/>
                <a:cs typeface="Arial MT"/>
              </a:rPr>
              <a:t>Para	establecer	apropiada</a:t>
            </a:r>
            <a:r>
              <a:rPr sz="1800" spc="5" dirty="0">
                <a:latin typeface="Arial MT"/>
                <a:cs typeface="Arial MT"/>
              </a:rPr>
              <a:t>m</a:t>
            </a:r>
            <a:r>
              <a:rPr sz="1800" spc="-5" dirty="0">
                <a:latin typeface="Arial MT"/>
                <a:cs typeface="Arial MT"/>
              </a:rPr>
              <a:t>ente</a:t>
            </a:r>
            <a:endParaRPr sz="1800">
              <a:latin typeface="Arial MT"/>
              <a:cs typeface="Arial MT"/>
            </a:endParaRPr>
          </a:p>
        </p:txBody>
      </p:sp>
      <p:sp>
        <p:nvSpPr>
          <p:cNvPr id="5" name="object 5"/>
          <p:cNvSpPr txBox="1"/>
          <p:nvPr/>
        </p:nvSpPr>
        <p:spPr>
          <a:xfrm>
            <a:off x="5902325" y="2155253"/>
            <a:ext cx="3787775" cy="300355"/>
          </a:xfrm>
          <a:prstGeom prst="rect">
            <a:avLst/>
          </a:prstGeom>
        </p:spPr>
        <p:txBody>
          <a:bodyPr vert="horz" wrap="square" lIns="0" tIns="12700" rIns="0" bIns="0" rtlCol="0">
            <a:spAutoFit/>
          </a:bodyPr>
          <a:lstStyle/>
          <a:p>
            <a:pPr marL="12700">
              <a:lnSpc>
                <a:spcPct val="100000"/>
              </a:lnSpc>
              <a:spcBef>
                <a:spcPts val="100"/>
              </a:spcBef>
              <a:tabLst>
                <a:tab pos="1717039" algn="l"/>
                <a:tab pos="2273300" algn="l"/>
              </a:tabLst>
            </a:pPr>
            <a:r>
              <a:rPr sz="1800" dirty="0">
                <a:latin typeface="Arial MT"/>
                <a:cs typeface="Arial MT"/>
              </a:rPr>
              <a:t>programación	</a:t>
            </a:r>
            <a:r>
              <a:rPr sz="1800" spc="-5" dirty="0">
                <a:latin typeface="Arial MT"/>
                <a:cs typeface="Arial MT"/>
              </a:rPr>
              <a:t>de	mantenimiento</a:t>
            </a:r>
            <a:endParaRPr sz="1800">
              <a:latin typeface="Arial MT"/>
              <a:cs typeface="Arial MT"/>
            </a:endParaRPr>
          </a:p>
        </p:txBody>
      </p:sp>
      <p:sp>
        <p:nvSpPr>
          <p:cNvPr id="6" name="object 6"/>
          <p:cNvSpPr txBox="1"/>
          <p:nvPr/>
        </p:nvSpPr>
        <p:spPr>
          <a:xfrm>
            <a:off x="9687559" y="1607437"/>
            <a:ext cx="1906270" cy="848360"/>
          </a:xfrm>
          <a:prstGeom prst="rect">
            <a:avLst/>
          </a:prstGeom>
        </p:spPr>
        <p:txBody>
          <a:bodyPr vert="horz" wrap="square" lIns="0" tIns="149225" rIns="0" bIns="0" rtlCol="0">
            <a:spAutoFit/>
          </a:bodyPr>
          <a:lstStyle/>
          <a:p>
            <a:pPr marR="5080" algn="r">
              <a:lnSpc>
                <a:spcPct val="100000"/>
              </a:lnSpc>
              <a:spcBef>
                <a:spcPts val="1175"/>
              </a:spcBef>
              <a:tabLst>
                <a:tab pos="373380" algn="l"/>
                <a:tab pos="1625600" algn="l"/>
              </a:tabLst>
            </a:pPr>
            <a:r>
              <a:rPr sz="1800" spc="-5" dirty="0">
                <a:latin typeface="Arial MT"/>
                <a:cs typeface="Arial MT"/>
              </a:rPr>
              <a:t>la	</a:t>
            </a:r>
            <a:r>
              <a:rPr sz="1800" spc="15" dirty="0">
                <a:latin typeface="Arial MT"/>
                <a:cs typeface="Arial MT"/>
              </a:rPr>
              <a:t>f</a:t>
            </a:r>
            <a:r>
              <a:rPr sz="1800" spc="-5" dirty="0">
                <a:latin typeface="Arial MT"/>
                <a:cs typeface="Arial MT"/>
              </a:rPr>
              <a:t>recuenc</a:t>
            </a:r>
            <a:r>
              <a:rPr sz="1800" spc="-30" dirty="0">
                <a:latin typeface="Arial MT"/>
                <a:cs typeface="Arial MT"/>
              </a:rPr>
              <a:t>i</a:t>
            </a:r>
            <a:r>
              <a:rPr sz="1800" spc="-5" dirty="0">
                <a:latin typeface="Arial MT"/>
                <a:cs typeface="Arial MT"/>
              </a:rPr>
              <a:t>a</a:t>
            </a:r>
            <a:r>
              <a:rPr sz="1800" dirty="0">
                <a:latin typeface="Arial MT"/>
                <a:cs typeface="Arial MT"/>
              </a:rPr>
              <a:t>	</a:t>
            </a:r>
            <a:r>
              <a:rPr sz="1800" spc="-5" dirty="0">
                <a:latin typeface="Arial MT"/>
                <a:cs typeface="Arial MT"/>
              </a:rPr>
              <a:t>de</a:t>
            </a:r>
            <a:endParaRPr sz="1800">
              <a:latin typeface="Arial MT"/>
              <a:cs typeface="Arial MT"/>
            </a:endParaRPr>
          </a:p>
          <a:p>
            <a:pPr marR="5080" algn="r">
              <a:lnSpc>
                <a:spcPct val="100000"/>
              </a:lnSpc>
              <a:spcBef>
                <a:spcPts val="1080"/>
              </a:spcBef>
              <a:tabLst>
                <a:tab pos="1355725" algn="l"/>
              </a:tabLst>
            </a:pPr>
            <a:r>
              <a:rPr sz="1800" spc="-5" dirty="0">
                <a:latin typeface="Arial MT"/>
                <a:cs typeface="Arial MT"/>
              </a:rPr>
              <a:t>preventivo	</a:t>
            </a:r>
            <a:r>
              <a:rPr sz="1800" dirty="0">
                <a:latin typeface="Arial MT"/>
                <a:cs typeface="Arial MT"/>
              </a:rPr>
              <a:t>es</a:t>
            </a:r>
            <a:endParaRPr sz="1800">
              <a:latin typeface="Arial MT"/>
              <a:cs typeface="Arial MT"/>
            </a:endParaRPr>
          </a:p>
        </p:txBody>
      </p:sp>
      <p:sp>
        <p:nvSpPr>
          <p:cNvPr id="7" name="object 7"/>
          <p:cNvSpPr txBox="1"/>
          <p:nvPr/>
        </p:nvSpPr>
        <p:spPr>
          <a:xfrm>
            <a:off x="5902325" y="2567304"/>
            <a:ext cx="434467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MT"/>
                <a:cs typeface="Arial MT"/>
              </a:rPr>
              <a:t>necesario</a:t>
            </a:r>
            <a:r>
              <a:rPr sz="1800" spc="10" dirty="0">
                <a:latin typeface="Arial MT"/>
                <a:cs typeface="Arial MT"/>
              </a:rPr>
              <a:t> </a:t>
            </a:r>
            <a:r>
              <a:rPr sz="1800" spc="-5" dirty="0">
                <a:latin typeface="Arial MT"/>
                <a:cs typeface="Arial MT"/>
              </a:rPr>
              <a:t>contar</a:t>
            </a:r>
            <a:r>
              <a:rPr sz="1800" spc="15" dirty="0">
                <a:latin typeface="Arial MT"/>
                <a:cs typeface="Arial MT"/>
              </a:rPr>
              <a:t> </a:t>
            </a:r>
            <a:r>
              <a:rPr sz="1800" spc="-5" dirty="0">
                <a:latin typeface="Arial MT"/>
                <a:cs typeface="Arial MT"/>
              </a:rPr>
              <a:t>con</a:t>
            </a:r>
            <a:r>
              <a:rPr sz="1800" spc="15" dirty="0">
                <a:latin typeface="Arial MT"/>
                <a:cs typeface="Arial MT"/>
              </a:rPr>
              <a:t> </a:t>
            </a:r>
            <a:r>
              <a:rPr sz="1800" spc="-5" dirty="0">
                <a:latin typeface="Arial MT"/>
                <a:cs typeface="Arial MT"/>
              </a:rPr>
              <a:t>registros</a:t>
            </a:r>
            <a:r>
              <a:rPr sz="1800" spc="20" dirty="0">
                <a:latin typeface="Arial MT"/>
                <a:cs typeface="Arial MT"/>
              </a:rPr>
              <a:t> </a:t>
            </a:r>
            <a:r>
              <a:rPr sz="1800" spc="-5" dirty="0">
                <a:latin typeface="Arial MT"/>
                <a:cs typeface="Arial MT"/>
              </a:rPr>
              <a:t>apropiados.</a:t>
            </a:r>
            <a:endParaRPr sz="1800">
              <a:latin typeface="Arial MT"/>
              <a:cs typeface="Arial MT"/>
            </a:endParaRPr>
          </a:p>
        </p:txBody>
      </p:sp>
      <p:sp>
        <p:nvSpPr>
          <p:cNvPr id="8" name="object 8"/>
          <p:cNvSpPr txBox="1"/>
          <p:nvPr/>
        </p:nvSpPr>
        <p:spPr>
          <a:xfrm>
            <a:off x="5902325" y="3390645"/>
            <a:ext cx="3698875" cy="299720"/>
          </a:xfrm>
          <a:prstGeom prst="rect">
            <a:avLst/>
          </a:prstGeom>
        </p:spPr>
        <p:txBody>
          <a:bodyPr vert="horz" wrap="square" lIns="0" tIns="12700" rIns="0" bIns="0" rtlCol="0">
            <a:spAutoFit/>
          </a:bodyPr>
          <a:lstStyle/>
          <a:p>
            <a:pPr marL="12700">
              <a:lnSpc>
                <a:spcPct val="100000"/>
              </a:lnSpc>
              <a:spcBef>
                <a:spcPts val="100"/>
              </a:spcBef>
              <a:tabLst>
                <a:tab pos="1193800" algn="l"/>
                <a:tab pos="1625600" algn="l"/>
                <a:tab pos="3304540" algn="l"/>
              </a:tabLst>
            </a:pPr>
            <a:r>
              <a:rPr sz="1800" spc="-5" dirty="0">
                <a:latin typeface="Arial MT"/>
                <a:cs typeface="Arial MT"/>
              </a:rPr>
              <a:t>ingeniería	</a:t>
            </a:r>
            <a:r>
              <a:rPr sz="1800" spc="-10" dirty="0">
                <a:latin typeface="Arial MT"/>
                <a:cs typeface="Arial MT"/>
              </a:rPr>
              <a:t>d</a:t>
            </a:r>
            <a:r>
              <a:rPr sz="1800" spc="-5" dirty="0">
                <a:latin typeface="Arial MT"/>
                <a:cs typeface="Arial MT"/>
              </a:rPr>
              <a:t>e</a:t>
            </a:r>
            <a:r>
              <a:rPr sz="1800" dirty="0">
                <a:latin typeface="Arial MT"/>
                <a:cs typeface="Arial MT"/>
              </a:rPr>
              <a:t>	</a:t>
            </a:r>
            <a:r>
              <a:rPr sz="1800" spc="15" dirty="0">
                <a:latin typeface="Arial MT"/>
                <a:cs typeface="Arial MT"/>
              </a:rPr>
              <a:t>m</a:t>
            </a:r>
            <a:r>
              <a:rPr sz="1800" spc="-5" dirty="0">
                <a:latin typeface="Arial MT"/>
                <a:cs typeface="Arial MT"/>
              </a:rPr>
              <a:t>anten</a:t>
            </a:r>
            <a:r>
              <a:rPr sz="1800" spc="-30" dirty="0">
                <a:latin typeface="Arial MT"/>
                <a:cs typeface="Arial MT"/>
              </a:rPr>
              <a:t>i</a:t>
            </a:r>
            <a:r>
              <a:rPr sz="1800" spc="15" dirty="0">
                <a:latin typeface="Arial MT"/>
                <a:cs typeface="Arial MT"/>
              </a:rPr>
              <a:t>m</a:t>
            </a:r>
            <a:r>
              <a:rPr sz="1800" spc="-5" dirty="0">
                <a:latin typeface="Arial MT"/>
                <a:cs typeface="Arial MT"/>
              </a:rPr>
              <a:t>iento</a:t>
            </a:r>
            <a:r>
              <a:rPr sz="1800" dirty="0">
                <a:latin typeface="Arial MT"/>
                <a:cs typeface="Arial MT"/>
              </a:rPr>
              <a:t>	</a:t>
            </a:r>
            <a:r>
              <a:rPr sz="1800" spc="-10" dirty="0">
                <a:latin typeface="Arial MT"/>
                <a:cs typeface="Arial MT"/>
              </a:rPr>
              <a:t>que</a:t>
            </a:r>
            <a:endParaRPr sz="1800">
              <a:latin typeface="Arial MT"/>
              <a:cs typeface="Arial MT"/>
            </a:endParaRPr>
          </a:p>
        </p:txBody>
      </p:sp>
      <p:sp>
        <p:nvSpPr>
          <p:cNvPr id="9" name="object 9"/>
          <p:cNvSpPr txBox="1"/>
          <p:nvPr/>
        </p:nvSpPr>
        <p:spPr>
          <a:xfrm>
            <a:off x="5902325" y="2840798"/>
            <a:ext cx="5690870" cy="849630"/>
          </a:xfrm>
          <a:prstGeom prst="rect">
            <a:avLst/>
          </a:prstGeom>
        </p:spPr>
        <p:txBody>
          <a:bodyPr vert="horz" wrap="square" lIns="0" tIns="150495" rIns="0" bIns="0" rtlCol="0">
            <a:spAutoFit/>
          </a:bodyPr>
          <a:lstStyle/>
          <a:p>
            <a:pPr marR="6985" algn="r">
              <a:lnSpc>
                <a:spcPct val="100000"/>
              </a:lnSpc>
              <a:spcBef>
                <a:spcPts val="1185"/>
              </a:spcBef>
              <a:tabLst>
                <a:tab pos="586105" algn="l"/>
                <a:tab pos="1648460" algn="l"/>
                <a:tab pos="2265680" algn="l"/>
                <a:tab pos="3721100" algn="l"/>
                <a:tab pos="5047615" algn="l"/>
                <a:tab pos="5484495" algn="l"/>
              </a:tabLst>
            </a:pPr>
            <a:r>
              <a:rPr sz="1800" dirty="0">
                <a:latin typeface="Arial MT"/>
                <a:cs typeface="Arial MT"/>
              </a:rPr>
              <a:t>H</a:t>
            </a:r>
            <a:r>
              <a:rPr sz="1800" spc="10" dirty="0">
                <a:latin typeface="Arial MT"/>
                <a:cs typeface="Arial MT"/>
              </a:rPr>
              <a:t>a</a:t>
            </a:r>
            <a:r>
              <a:rPr sz="1800" dirty="0">
                <a:latin typeface="Arial MT"/>
                <a:cs typeface="Arial MT"/>
              </a:rPr>
              <a:t>y	</a:t>
            </a:r>
            <a:r>
              <a:rPr sz="1800" spc="15" dirty="0">
                <a:latin typeface="Arial MT"/>
                <a:cs typeface="Arial MT"/>
              </a:rPr>
              <a:t>m</a:t>
            </a:r>
            <a:r>
              <a:rPr sz="1800" dirty="0">
                <a:latin typeface="Arial MT"/>
                <a:cs typeface="Arial MT"/>
              </a:rPr>
              <a:t>ét</a:t>
            </a:r>
            <a:r>
              <a:rPr sz="1800" spc="-10" dirty="0">
                <a:latin typeface="Arial MT"/>
                <a:cs typeface="Arial MT"/>
              </a:rPr>
              <a:t>o</a:t>
            </a:r>
            <a:r>
              <a:rPr sz="1800" dirty="0">
                <a:latin typeface="Arial MT"/>
                <a:cs typeface="Arial MT"/>
              </a:rPr>
              <a:t>dos	</a:t>
            </a:r>
            <a:r>
              <a:rPr sz="1800" spc="15" dirty="0">
                <a:latin typeface="Arial MT"/>
                <a:cs typeface="Arial MT"/>
              </a:rPr>
              <a:t>m</a:t>
            </a:r>
            <a:r>
              <a:rPr sz="1800" dirty="0">
                <a:latin typeface="Arial MT"/>
                <a:cs typeface="Arial MT"/>
              </a:rPr>
              <a:t>ás	co</a:t>
            </a:r>
            <a:r>
              <a:rPr sz="1800" spc="10" dirty="0">
                <a:latin typeface="Arial MT"/>
                <a:cs typeface="Arial MT"/>
              </a:rPr>
              <a:t>m</a:t>
            </a:r>
            <a:r>
              <a:rPr sz="1800" dirty="0">
                <a:latin typeface="Arial MT"/>
                <a:cs typeface="Arial MT"/>
              </a:rPr>
              <a:t>plic</a:t>
            </a:r>
            <a:r>
              <a:rPr sz="1800" spc="-10" dirty="0">
                <a:latin typeface="Arial MT"/>
                <a:cs typeface="Arial MT"/>
              </a:rPr>
              <a:t>a</a:t>
            </a:r>
            <a:r>
              <a:rPr sz="1800" dirty="0">
                <a:latin typeface="Arial MT"/>
                <a:cs typeface="Arial MT"/>
              </a:rPr>
              <a:t>dos	dis</a:t>
            </a:r>
            <a:r>
              <a:rPr sz="1800" spc="-10" dirty="0">
                <a:latin typeface="Arial MT"/>
                <a:cs typeface="Arial MT"/>
              </a:rPr>
              <a:t>p</a:t>
            </a:r>
            <a:r>
              <a:rPr sz="1800" dirty="0">
                <a:latin typeface="Arial MT"/>
                <a:cs typeface="Arial MT"/>
              </a:rPr>
              <a:t>oni</a:t>
            </a:r>
            <a:r>
              <a:rPr sz="1800" spc="-10" dirty="0">
                <a:latin typeface="Arial MT"/>
                <a:cs typeface="Arial MT"/>
              </a:rPr>
              <a:t>b</a:t>
            </a:r>
            <a:r>
              <a:rPr sz="1800" dirty="0">
                <a:latin typeface="Arial MT"/>
                <a:cs typeface="Arial MT"/>
              </a:rPr>
              <a:t>les	</a:t>
            </a:r>
            <a:r>
              <a:rPr sz="1800" spc="-5" dirty="0">
                <a:latin typeface="Arial MT"/>
                <a:cs typeface="Arial MT"/>
              </a:rPr>
              <a:t>d</a:t>
            </a:r>
            <a:r>
              <a:rPr sz="1800" dirty="0">
                <a:latin typeface="Arial MT"/>
                <a:cs typeface="Arial MT"/>
              </a:rPr>
              <a:t>e	</a:t>
            </a:r>
            <a:r>
              <a:rPr sz="1800" spc="-5" dirty="0">
                <a:latin typeface="Arial MT"/>
                <a:cs typeface="Arial MT"/>
              </a:rPr>
              <a:t>la</a:t>
            </a:r>
            <a:endParaRPr sz="1800">
              <a:latin typeface="Arial MT"/>
              <a:cs typeface="Arial MT"/>
            </a:endParaRPr>
          </a:p>
          <a:p>
            <a:pPr marR="5080" algn="r">
              <a:lnSpc>
                <a:spcPct val="100000"/>
              </a:lnSpc>
              <a:spcBef>
                <a:spcPts val="1085"/>
              </a:spcBef>
              <a:tabLst>
                <a:tab pos="1051560" algn="l"/>
              </a:tabLst>
            </a:pPr>
            <a:r>
              <a:rPr sz="1800" spc="-5" dirty="0">
                <a:latin typeface="Arial MT"/>
                <a:cs typeface="Arial MT"/>
              </a:rPr>
              <a:t>emplean	análisis</a:t>
            </a:r>
            <a:endParaRPr sz="1800">
              <a:latin typeface="Arial MT"/>
              <a:cs typeface="Arial MT"/>
            </a:endParaRPr>
          </a:p>
        </p:txBody>
      </p:sp>
      <p:sp>
        <p:nvSpPr>
          <p:cNvPr id="10" name="object 10"/>
          <p:cNvSpPr txBox="1"/>
          <p:nvPr/>
        </p:nvSpPr>
        <p:spPr>
          <a:xfrm>
            <a:off x="5902325" y="3664012"/>
            <a:ext cx="5691505" cy="2496185"/>
          </a:xfrm>
          <a:prstGeom prst="rect">
            <a:avLst/>
          </a:prstGeom>
        </p:spPr>
        <p:txBody>
          <a:bodyPr vert="horz" wrap="square" lIns="0" tIns="13335" rIns="0" bIns="0" rtlCol="0">
            <a:spAutoFit/>
          </a:bodyPr>
          <a:lstStyle/>
          <a:p>
            <a:pPr marL="12700" marR="5715" algn="just">
              <a:lnSpc>
                <a:spcPct val="150100"/>
              </a:lnSpc>
              <a:spcBef>
                <a:spcPts val="105"/>
              </a:spcBef>
            </a:pPr>
            <a:r>
              <a:rPr sz="1800" spc="-5" dirty="0">
                <a:latin typeface="Arial MT"/>
                <a:cs typeface="Arial MT"/>
              </a:rPr>
              <a:t>estadísticos </a:t>
            </a:r>
            <a:r>
              <a:rPr sz="1800" dirty="0">
                <a:latin typeface="Arial MT"/>
                <a:cs typeface="Arial MT"/>
              </a:rPr>
              <a:t>y modelos </a:t>
            </a:r>
            <a:r>
              <a:rPr sz="1800" spc="-5" dirty="0">
                <a:latin typeface="Arial MT"/>
                <a:cs typeface="Arial MT"/>
              </a:rPr>
              <a:t>de probabilidad que pueden dar </a:t>
            </a:r>
            <a:r>
              <a:rPr sz="1800" dirty="0">
                <a:latin typeface="Arial MT"/>
                <a:cs typeface="Arial MT"/>
              </a:rPr>
              <a:t> </a:t>
            </a:r>
            <a:r>
              <a:rPr sz="1800" spc="-5" dirty="0">
                <a:latin typeface="Arial MT"/>
                <a:cs typeface="Arial MT"/>
              </a:rPr>
              <a:t>cuadros de </a:t>
            </a:r>
            <a:r>
              <a:rPr sz="1800" dirty="0">
                <a:latin typeface="Arial MT"/>
                <a:cs typeface="Arial MT"/>
              </a:rPr>
              <a:t>tiempos </a:t>
            </a:r>
            <a:r>
              <a:rPr sz="1800" spc="-5" dirty="0">
                <a:latin typeface="Arial MT"/>
                <a:cs typeface="Arial MT"/>
              </a:rPr>
              <a:t>más exactos. Algo que </a:t>
            </a:r>
            <a:r>
              <a:rPr sz="1800" dirty="0">
                <a:latin typeface="Arial MT"/>
                <a:cs typeface="Arial MT"/>
              </a:rPr>
              <a:t>debemos </a:t>
            </a:r>
            <a:r>
              <a:rPr sz="1800" spc="5" dirty="0">
                <a:latin typeface="Arial MT"/>
                <a:cs typeface="Arial MT"/>
              </a:rPr>
              <a:t> </a:t>
            </a:r>
            <a:r>
              <a:rPr sz="1800" spc="-5" dirty="0">
                <a:latin typeface="Arial MT"/>
                <a:cs typeface="Arial MT"/>
              </a:rPr>
              <a:t>tener</a:t>
            </a:r>
            <a:r>
              <a:rPr sz="1800" spc="-10" dirty="0">
                <a:latin typeface="Arial MT"/>
                <a:cs typeface="Arial MT"/>
              </a:rPr>
              <a:t> </a:t>
            </a:r>
            <a:r>
              <a:rPr sz="1800" spc="-5" dirty="0">
                <a:latin typeface="Arial MT"/>
                <a:cs typeface="Arial MT"/>
              </a:rPr>
              <a:t>en</a:t>
            </a:r>
            <a:r>
              <a:rPr sz="1800" dirty="0">
                <a:latin typeface="Arial MT"/>
                <a:cs typeface="Arial MT"/>
              </a:rPr>
              <a:t> mente</a:t>
            </a:r>
            <a:r>
              <a:rPr sz="1800" spc="-25" dirty="0">
                <a:latin typeface="Arial MT"/>
                <a:cs typeface="Arial MT"/>
              </a:rPr>
              <a:t> </a:t>
            </a:r>
            <a:r>
              <a:rPr sz="1800" spc="-5" dirty="0">
                <a:latin typeface="Arial MT"/>
                <a:cs typeface="Arial MT"/>
              </a:rPr>
              <a:t>es que </a:t>
            </a:r>
            <a:r>
              <a:rPr sz="1800" dirty="0">
                <a:latin typeface="Arial MT"/>
                <a:cs typeface="Arial MT"/>
              </a:rPr>
              <a:t>cada</a:t>
            </a:r>
            <a:r>
              <a:rPr sz="1800" spc="-10" dirty="0">
                <a:latin typeface="Arial MT"/>
                <a:cs typeface="Arial MT"/>
              </a:rPr>
              <a:t> </a:t>
            </a:r>
            <a:r>
              <a:rPr sz="1800" dirty="0">
                <a:latin typeface="Arial MT"/>
                <a:cs typeface="Arial MT"/>
              </a:rPr>
              <a:t>extremo</a:t>
            </a:r>
            <a:r>
              <a:rPr sz="1800" spc="-20" dirty="0">
                <a:latin typeface="Arial MT"/>
                <a:cs typeface="Arial MT"/>
              </a:rPr>
              <a:t> </a:t>
            </a:r>
            <a:r>
              <a:rPr sz="1800" dirty="0">
                <a:latin typeface="Arial MT"/>
                <a:cs typeface="Arial MT"/>
              </a:rPr>
              <a:t>será</a:t>
            </a:r>
            <a:r>
              <a:rPr sz="1800" spc="-5" dirty="0">
                <a:latin typeface="Arial MT"/>
                <a:cs typeface="Arial MT"/>
              </a:rPr>
              <a:t> costoso.</a:t>
            </a:r>
            <a:endParaRPr sz="1800">
              <a:latin typeface="Arial MT"/>
              <a:cs typeface="Arial MT"/>
            </a:endParaRPr>
          </a:p>
          <a:p>
            <a:pPr marL="12700" marR="5080" algn="just">
              <a:lnSpc>
                <a:spcPct val="150000"/>
              </a:lnSpc>
            </a:pPr>
            <a:r>
              <a:rPr sz="1800" spc="-5" dirty="0">
                <a:latin typeface="Arial MT"/>
                <a:cs typeface="Arial MT"/>
              </a:rPr>
              <a:t>Cualquiera</a:t>
            </a:r>
            <a:r>
              <a:rPr sz="1800" dirty="0">
                <a:latin typeface="Arial MT"/>
                <a:cs typeface="Arial MT"/>
              </a:rPr>
              <a:t> </a:t>
            </a:r>
            <a:r>
              <a:rPr sz="1800" spc="-5" dirty="0">
                <a:latin typeface="Arial MT"/>
                <a:cs typeface="Arial MT"/>
              </a:rPr>
              <a:t>sea</a:t>
            </a:r>
            <a:r>
              <a:rPr sz="1800" dirty="0">
                <a:latin typeface="Arial MT"/>
                <a:cs typeface="Arial MT"/>
              </a:rPr>
              <a:t> </a:t>
            </a:r>
            <a:r>
              <a:rPr sz="1800" spc="-5" dirty="0">
                <a:latin typeface="Arial MT"/>
                <a:cs typeface="Arial MT"/>
              </a:rPr>
              <a:t>el</a:t>
            </a:r>
            <a:r>
              <a:rPr sz="1800" dirty="0">
                <a:latin typeface="Arial MT"/>
                <a:cs typeface="Arial MT"/>
              </a:rPr>
              <a:t> </a:t>
            </a:r>
            <a:r>
              <a:rPr sz="1800" spc="-5" dirty="0">
                <a:latin typeface="Arial MT"/>
                <a:cs typeface="Arial MT"/>
              </a:rPr>
              <a:t>método</a:t>
            </a:r>
            <a:r>
              <a:rPr sz="1800" dirty="0">
                <a:latin typeface="Arial MT"/>
                <a:cs typeface="Arial MT"/>
              </a:rPr>
              <a:t> empleado</a:t>
            </a:r>
            <a:r>
              <a:rPr sz="1800" spc="5" dirty="0">
                <a:latin typeface="Arial MT"/>
                <a:cs typeface="Arial MT"/>
              </a:rPr>
              <a:t> </a:t>
            </a:r>
            <a:r>
              <a:rPr sz="1800" spc="-5" dirty="0">
                <a:latin typeface="Arial MT"/>
                <a:cs typeface="Arial MT"/>
              </a:rPr>
              <a:t>deberá</a:t>
            </a:r>
            <a:r>
              <a:rPr sz="1800" dirty="0">
                <a:latin typeface="Arial MT"/>
                <a:cs typeface="Arial MT"/>
              </a:rPr>
              <a:t> </a:t>
            </a:r>
            <a:r>
              <a:rPr sz="1800" spc="-10" dirty="0">
                <a:latin typeface="Arial MT"/>
                <a:cs typeface="Arial MT"/>
              </a:rPr>
              <a:t>dar</a:t>
            </a:r>
            <a:r>
              <a:rPr sz="1800" spc="-5" dirty="0">
                <a:latin typeface="Arial MT"/>
                <a:cs typeface="Arial MT"/>
              </a:rPr>
              <a:t> el </a:t>
            </a:r>
            <a:r>
              <a:rPr sz="1800" dirty="0">
                <a:latin typeface="Arial MT"/>
                <a:cs typeface="Arial MT"/>
              </a:rPr>
              <a:t> </a:t>
            </a:r>
            <a:r>
              <a:rPr sz="1800" spc="-5" dirty="0">
                <a:latin typeface="Arial MT"/>
                <a:cs typeface="Arial MT"/>
              </a:rPr>
              <a:t>resultado</a:t>
            </a:r>
            <a:r>
              <a:rPr sz="1800" dirty="0">
                <a:latin typeface="Arial MT"/>
                <a:cs typeface="Arial MT"/>
              </a:rPr>
              <a:t> </a:t>
            </a:r>
            <a:r>
              <a:rPr sz="1800" spc="-5" dirty="0">
                <a:latin typeface="Arial MT"/>
                <a:cs typeface="Arial MT"/>
              </a:rPr>
              <a:t>considerado</a:t>
            </a:r>
            <a:r>
              <a:rPr sz="1800" dirty="0">
                <a:latin typeface="Arial MT"/>
                <a:cs typeface="Arial MT"/>
              </a:rPr>
              <a:t> </a:t>
            </a:r>
            <a:r>
              <a:rPr sz="1800" spc="-5" dirty="0">
                <a:latin typeface="Arial MT"/>
                <a:cs typeface="Arial MT"/>
              </a:rPr>
              <a:t>necesario:</a:t>
            </a:r>
            <a:r>
              <a:rPr sz="1800" dirty="0">
                <a:latin typeface="Arial MT"/>
                <a:cs typeface="Arial MT"/>
              </a:rPr>
              <a:t> bajo</a:t>
            </a:r>
            <a:r>
              <a:rPr sz="1800" spc="5" dirty="0">
                <a:latin typeface="Arial MT"/>
                <a:cs typeface="Arial MT"/>
              </a:rPr>
              <a:t> </a:t>
            </a:r>
            <a:r>
              <a:rPr sz="1800" spc="-5" dirty="0">
                <a:latin typeface="Arial MT"/>
                <a:cs typeface="Arial MT"/>
              </a:rPr>
              <a:t>costo</a:t>
            </a:r>
            <a:r>
              <a:rPr sz="1800" dirty="0">
                <a:latin typeface="Arial MT"/>
                <a:cs typeface="Arial MT"/>
              </a:rPr>
              <a:t> de </a:t>
            </a:r>
            <a:r>
              <a:rPr sz="1800" spc="5" dirty="0">
                <a:latin typeface="Arial MT"/>
                <a:cs typeface="Arial MT"/>
              </a:rPr>
              <a:t> </a:t>
            </a:r>
            <a:r>
              <a:rPr sz="1800" dirty="0">
                <a:latin typeface="Arial MT"/>
                <a:cs typeface="Arial MT"/>
              </a:rPr>
              <a:t>mantenimiento.</a:t>
            </a:r>
            <a:endParaRPr sz="1800">
              <a:latin typeface="Arial MT"/>
              <a:cs typeface="Arial MT"/>
            </a:endParaRPr>
          </a:p>
        </p:txBody>
      </p:sp>
      <p:pic>
        <p:nvPicPr>
          <p:cNvPr id="11" name="object 11"/>
          <p:cNvPicPr/>
          <p:nvPr/>
        </p:nvPicPr>
        <p:blipFill>
          <a:blip r:embed="rId2" cstate="print"/>
          <a:stretch>
            <a:fillRect/>
          </a:stretch>
        </p:blipFill>
        <p:spPr>
          <a:xfrm>
            <a:off x="139700" y="2067560"/>
            <a:ext cx="5768340" cy="3055620"/>
          </a:xfrm>
          <a:prstGeom prst="rect">
            <a:avLst/>
          </a:prstGeom>
        </p:spPr>
      </p:pic>
    </p:spTree>
    <p:extLst>
      <p:ext uri="{BB962C8B-B14F-4D97-AF65-F5344CB8AC3E}">
        <p14:creationId xmlns:p14="http://schemas.microsoft.com/office/powerpoint/2010/main" val="15856895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9810" y="534416"/>
            <a:ext cx="3806190" cy="336550"/>
          </a:xfrm>
          <a:prstGeom prst="rect">
            <a:avLst/>
          </a:prstGeom>
        </p:spPr>
        <p:txBody>
          <a:bodyPr vert="horz" wrap="square" lIns="0" tIns="11430" rIns="0" bIns="0" rtlCol="0">
            <a:spAutoFit/>
          </a:bodyPr>
          <a:lstStyle/>
          <a:p>
            <a:pPr marL="12700">
              <a:lnSpc>
                <a:spcPct val="100000"/>
              </a:lnSpc>
              <a:spcBef>
                <a:spcPts val="90"/>
              </a:spcBef>
            </a:pPr>
            <a:r>
              <a:rPr sz="2050" u="heavy" spc="-50" dirty="0" err="1" smtClean="0">
                <a:solidFill>
                  <a:srgbClr val="EE532A"/>
                </a:solidFill>
                <a:uFill>
                  <a:solidFill>
                    <a:srgbClr val="EE532A"/>
                  </a:solidFill>
                </a:uFill>
                <a:latin typeface="Verdana"/>
                <a:cs typeface="Verdana"/>
              </a:rPr>
              <a:t>Tareas</a:t>
            </a:r>
            <a:r>
              <a:rPr sz="2050" u="heavy" spc="-40" dirty="0" smtClean="0">
                <a:solidFill>
                  <a:srgbClr val="EE532A"/>
                </a:solidFill>
                <a:uFill>
                  <a:solidFill>
                    <a:srgbClr val="EE532A"/>
                  </a:solidFill>
                </a:uFill>
                <a:latin typeface="Verdana"/>
                <a:cs typeface="Verdana"/>
              </a:rPr>
              <a:t> </a:t>
            </a:r>
            <a:r>
              <a:rPr sz="2050" u="heavy" spc="-5" dirty="0">
                <a:solidFill>
                  <a:srgbClr val="EE532A"/>
                </a:solidFill>
                <a:uFill>
                  <a:solidFill>
                    <a:srgbClr val="EE532A"/>
                  </a:solidFill>
                </a:uFill>
                <a:latin typeface="Verdana"/>
                <a:cs typeface="Verdana"/>
              </a:rPr>
              <a:t>de</a:t>
            </a:r>
            <a:r>
              <a:rPr sz="2050" u="heavy" spc="-25" dirty="0">
                <a:solidFill>
                  <a:srgbClr val="EE532A"/>
                </a:solidFill>
                <a:uFill>
                  <a:solidFill>
                    <a:srgbClr val="EE532A"/>
                  </a:solidFill>
                </a:uFill>
                <a:latin typeface="Verdana"/>
                <a:cs typeface="Verdana"/>
              </a:rPr>
              <a:t> </a:t>
            </a:r>
            <a:r>
              <a:rPr sz="2050" u="heavy" spc="-10" dirty="0">
                <a:solidFill>
                  <a:srgbClr val="EE532A"/>
                </a:solidFill>
                <a:uFill>
                  <a:solidFill>
                    <a:srgbClr val="EE532A"/>
                  </a:solidFill>
                </a:uFill>
                <a:latin typeface="Verdana"/>
                <a:cs typeface="Verdana"/>
              </a:rPr>
              <a:t>Mantenimiento</a:t>
            </a:r>
            <a:endParaRPr sz="2050" dirty="0">
              <a:latin typeface="Verdana"/>
              <a:cs typeface="Verdana"/>
            </a:endParaRPr>
          </a:p>
        </p:txBody>
      </p:sp>
      <p:pic>
        <p:nvPicPr>
          <p:cNvPr id="3" name="object 3"/>
          <p:cNvPicPr/>
          <p:nvPr/>
        </p:nvPicPr>
        <p:blipFill>
          <a:blip r:embed="rId2" cstate="print"/>
          <a:stretch>
            <a:fillRect/>
          </a:stretch>
        </p:blipFill>
        <p:spPr>
          <a:xfrm>
            <a:off x="697230" y="3292475"/>
            <a:ext cx="345439" cy="256539"/>
          </a:xfrm>
          <a:prstGeom prst="rect">
            <a:avLst/>
          </a:prstGeom>
        </p:spPr>
      </p:pic>
      <p:pic>
        <p:nvPicPr>
          <p:cNvPr id="4" name="object 4"/>
          <p:cNvPicPr/>
          <p:nvPr/>
        </p:nvPicPr>
        <p:blipFill>
          <a:blip r:embed="rId2" cstate="print"/>
          <a:stretch>
            <a:fillRect/>
          </a:stretch>
        </p:blipFill>
        <p:spPr>
          <a:xfrm>
            <a:off x="697230" y="3704209"/>
            <a:ext cx="345439" cy="256539"/>
          </a:xfrm>
          <a:prstGeom prst="rect">
            <a:avLst/>
          </a:prstGeom>
        </p:spPr>
      </p:pic>
      <p:pic>
        <p:nvPicPr>
          <p:cNvPr id="5" name="object 5"/>
          <p:cNvPicPr/>
          <p:nvPr/>
        </p:nvPicPr>
        <p:blipFill>
          <a:blip r:embed="rId2" cstate="print"/>
          <a:stretch>
            <a:fillRect/>
          </a:stretch>
        </p:blipFill>
        <p:spPr>
          <a:xfrm>
            <a:off x="697230" y="4115689"/>
            <a:ext cx="345439" cy="256539"/>
          </a:xfrm>
          <a:prstGeom prst="rect">
            <a:avLst/>
          </a:prstGeom>
        </p:spPr>
      </p:pic>
      <p:sp>
        <p:nvSpPr>
          <p:cNvPr id="6" name="object 6"/>
          <p:cNvSpPr txBox="1"/>
          <p:nvPr/>
        </p:nvSpPr>
        <p:spPr>
          <a:xfrm>
            <a:off x="684530" y="1262530"/>
            <a:ext cx="6059805" cy="5173345"/>
          </a:xfrm>
          <a:prstGeom prst="rect">
            <a:avLst/>
          </a:prstGeom>
        </p:spPr>
        <p:txBody>
          <a:bodyPr vert="horz" wrap="square" lIns="0" tIns="33655" rIns="0" bIns="0" rtlCol="0">
            <a:spAutoFit/>
          </a:bodyPr>
          <a:lstStyle/>
          <a:p>
            <a:pPr marL="347980" algn="just">
              <a:lnSpc>
                <a:spcPct val="100000"/>
              </a:lnSpc>
              <a:spcBef>
                <a:spcPts val="265"/>
              </a:spcBef>
            </a:pPr>
            <a:r>
              <a:rPr sz="2000" b="1" spc="-35" dirty="0">
                <a:latin typeface="Calibri"/>
                <a:cs typeface="Calibri"/>
              </a:rPr>
              <a:t>LISTAS</a:t>
            </a:r>
            <a:r>
              <a:rPr sz="2000" b="1" spc="-15" dirty="0">
                <a:latin typeface="Calibri"/>
                <a:cs typeface="Calibri"/>
              </a:rPr>
              <a:t> </a:t>
            </a:r>
            <a:r>
              <a:rPr sz="2000" b="1" spc="-5" dirty="0">
                <a:latin typeface="Calibri"/>
                <a:cs typeface="Calibri"/>
              </a:rPr>
              <a:t>DE</a:t>
            </a:r>
            <a:r>
              <a:rPr sz="2000" b="1" spc="-20" dirty="0">
                <a:latin typeface="Calibri"/>
                <a:cs typeface="Calibri"/>
              </a:rPr>
              <a:t> </a:t>
            </a:r>
            <a:r>
              <a:rPr sz="2000" b="1" spc="-5" dirty="0">
                <a:latin typeface="Calibri"/>
                <a:cs typeface="Calibri"/>
              </a:rPr>
              <a:t>VERIFICACIÓN</a:t>
            </a:r>
            <a:r>
              <a:rPr sz="2000" b="1" spc="-40" dirty="0">
                <a:latin typeface="Calibri"/>
                <a:cs typeface="Calibri"/>
              </a:rPr>
              <a:t> </a:t>
            </a:r>
            <a:r>
              <a:rPr sz="2000" b="1" spc="-5" dirty="0">
                <a:latin typeface="Calibri"/>
                <a:cs typeface="Calibri"/>
              </a:rPr>
              <a:t>(CHECK</a:t>
            </a:r>
            <a:r>
              <a:rPr sz="2000" b="1" dirty="0">
                <a:latin typeface="Calibri"/>
                <a:cs typeface="Calibri"/>
              </a:rPr>
              <a:t> </a:t>
            </a:r>
            <a:r>
              <a:rPr sz="2000" b="1" spc="-5" dirty="0">
                <a:latin typeface="Calibri"/>
                <a:cs typeface="Calibri"/>
              </a:rPr>
              <a:t>LIST)</a:t>
            </a:r>
            <a:endParaRPr sz="2000">
              <a:latin typeface="Calibri"/>
              <a:cs typeface="Calibri"/>
            </a:endParaRPr>
          </a:p>
          <a:p>
            <a:pPr marL="12700" algn="just">
              <a:lnSpc>
                <a:spcPct val="100000"/>
              </a:lnSpc>
              <a:spcBef>
                <a:spcPts val="150"/>
              </a:spcBef>
            </a:pPr>
            <a:r>
              <a:rPr sz="1800" dirty="0">
                <a:latin typeface="Arial MT"/>
                <a:cs typeface="Arial MT"/>
              </a:rPr>
              <a:t>Documento  </a:t>
            </a:r>
            <a:r>
              <a:rPr sz="1800" spc="355" dirty="0">
                <a:latin typeface="Arial MT"/>
                <a:cs typeface="Arial MT"/>
              </a:rPr>
              <a:t> </a:t>
            </a:r>
            <a:r>
              <a:rPr sz="1800" spc="-5" dirty="0">
                <a:latin typeface="Arial MT"/>
                <a:cs typeface="Arial MT"/>
              </a:rPr>
              <a:t>que</a:t>
            </a:r>
            <a:r>
              <a:rPr sz="1800" spc="1355" dirty="0">
                <a:latin typeface="Arial MT"/>
                <a:cs typeface="Arial MT"/>
              </a:rPr>
              <a:t> </a:t>
            </a:r>
            <a:r>
              <a:rPr sz="1800" spc="-5" dirty="0">
                <a:latin typeface="Arial MT"/>
                <a:cs typeface="Arial MT"/>
              </a:rPr>
              <a:t>indica</a:t>
            </a:r>
            <a:r>
              <a:rPr sz="1800" spc="1360" dirty="0">
                <a:latin typeface="Arial MT"/>
                <a:cs typeface="Arial MT"/>
              </a:rPr>
              <a:t> </a:t>
            </a:r>
            <a:r>
              <a:rPr sz="1800" spc="-5" dirty="0">
                <a:latin typeface="Arial MT"/>
                <a:cs typeface="Arial MT"/>
              </a:rPr>
              <a:t>los</a:t>
            </a:r>
            <a:r>
              <a:rPr sz="1800" spc="1350" dirty="0">
                <a:latin typeface="Arial MT"/>
                <a:cs typeface="Arial MT"/>
              </a:rPr>
              <a:t> </a:t>
            </a:r>
            <a:r>
              <a:rPr sz="1800" spc="-5" dirty="0">
                <a:latin typeface="Arial MT"/>
                <a:cs typeface="Arial MT"/>
              </a:rPr>
              <a:t>puntos</a:t>
            </a:r>
            <a:r>
              <a:rPr sz="1800" spc="1360" dirty="0">
                <a:latin typeface="Arial MT"/>
                <a:cs typeface="Arial MT"/>
              </a:rPr>
              <a:t> </a:t>
            </a:r>
            <a:r>
              <a:rPr sz="1800" spc="-5" dirty="0">
                <a:latin typeface="Arial MT"/>
                <a:cs typeface="Arial MT"/>
              </a:rPr>
              <a:t>que</a:t>
            </a:r>
            <a:r>
              <a:rPr sz="1800" spc="1355" dirty="0">
                <a:latin typeface="Arial MT"/>
                <a:cs typeface="Arial MT"/>
              </a:rPr>
              <a:t> </a:t>
            </a:r>
            <a:r>
              <a:rPr sz="1800" spc="-15" dirty="0">
                <a:latin typeface="Arial MT"/>
                <a:cs typeface="Arial MT"/>
              </a:rPr>
              <a:t>se</a:t>
            </a:r>
            <a:r>
              <a:rPr sz="1800" spc="1350" dirty="0">
                <a:latin typeface="Arial MT"/>
                <a:cs typeface="Arial MT"/>
              </a:rPr>
              <a:t> </a:t>
            </a:r>
            <a:r>
              <a:rPr sz="1800" spc="-10" dirty="0">
                <a:latin typeface="Arial MT"/>
                <a:cs typeface="Arial MT"/>
              </a:rPr>
              <a:t>deben</a:t>
            </a:r>
            <a:endParaRPr sz="1800">
              <a:latin typeface="Arial MT"/>
              <a:cs typeface="Arial MT"/>
            </a:endParaRPr>
          </a:p>
          <a:p>
            <a:pPr marL="12700" marR="5080" algn="just">
              <a:lnSpc>
                <a:spcPct val="150000"/>
              </a:lnSpc>
              <a:spcBef>
                <a:spcPts val="5"/>
              </a:spcBef>
            </a:pPr>
            <a:r>
              <a:rPr sz="1800" spc="-5" dirty="0">
                <a:latin typeface="Arial MT"/>
                <a:cs typeface="Arial MT"/>
              </a:rPr>
              <a:t>inspeccionar</a:t>
            </a:r>
            <a:r>
              <a:rPr sz="1800" dirty="0">
                <a:latin typeface="Arial MT"/>
                <a:cs typeface="Arial MT"/>
              </a:rPr>
              <a:t> </a:t>
            </a:r>
            <a:r>
              <a:rPr sz="1800" spc="-5" dirty="0">
                <a:latin typeface="Arial MT"/>
                <a:cs typeface="Arial MT"/>
              </a:rPr>
              <a:t>periódicamente</a:t>
            </a:r>
            <a:r>
              <a:rPr sz="1800" dirty="0">
                <a:latin typeface="Arial MT"/>
                <a:cs typeface="Arial MT"/>
              </a:rPr>
              <a:t> </a:t>
            </a:r>
            <a:r>
              <a:rPr sz="1800" spc="-5" dirty="0">
                <a:latin typeface="Arial MT"/>
                <a:cs typeface="Arial MT"/>
              </a:rPr>
              <a:t>en</a:t>
            </a:r>
            <a:r>
              <a:rPr sz="1800" dirty="0">
                <a:latin typeface="Arial MT"/>
                <a:cs typeface="Arial MT"/>
              </a:rPr>
              <a:t> </a:t>
            </a:r>
            <a:r>
              <a:rPr sz="1800" spc="-5" dirty="0">
                <a:latin typeface="Arial MT"/>
                <a:cs typeface="Arial MT"/>
              </a:rPr>
              <a:t>cada</a:t>
            </a:r>
            <a:r>
              <a:rPr sz="1800" dirty="0">
                <a:latin typeface="Arial MT"/>
                <a:cs typeface="Arial MT"/>
              </a:rPr>
              <a:t> máquina</a:t>
            </a:r>
            <a:r>
              <a:rPr sz="1800" spc="5" dirty="0">
                <a:latin typeface="Arial MT"/>
                <a:cs typeface="Arial MT"/>
              </a:rPr>
              <a:t> </a:t>
            </a:r>
            <a:r>
              <a:rPr sz="1800" spc="-5" dirty="0">
                <a:latin typeface="Arial MT"/>
                <a:cs typeface="Arial MT"/>
              </a:rPr>
              <a:t>antes</a:t>
            </a:r>
            <a:r>
              <a:rPr sz="1800" dirty="0">
                <a:latin typeface="Arial MT"/>
                <a:cs typeface="Arial MT"/>
              </a:rPr>
              <a:t> y </a:t>
            </a:r>
            <a:r>
              <a:rPr sz="1800" spc="5" dirty="0">
                <a:latin typeface="Arial MT"/>
                <a:cs typeface="Arial MT"/>
              </a:rPr>
              <a:t> </a:t>
            </a:r>
            <a:r>
              <a:rPr sz="1800" spc="-5" dirty="0">
                <a:latin typeface="Arial MT"/>
                <a:cs typeface="Arial MT"/>
              </a:rPr>
              <a:t>durante</a:t>
            </a:r>
            <a:r>
              <a:rPr sz="1800" spc="-10" dirty="0">
                <a:latin typeface="Arial MT"/>
                <a:cs typeface="Arial MT"/>
              </a:rPr>
              <a:t> </a:t>
            </a:r>
            <a:r>
              <a:rPr sz="1800" spc="-5" dirty="0">
                <a:latin typeface="Arial MT"/>
                <a:cs typeface="Arial MT"/>
              </a:rPr>
              <a:t>su operación.</a:t>
            </a:r>
            <a:endParaRPr sz="1800">
              <a:latin typeface="Arial MT"/>
              <a:cs typeface="Arial MT"/>
            </a:endParaRPr>
          </a:p>
          <a:p>
            <a:pPr marL="248920" marR="454659" indent="-236220" algn="just">
              <a:lnSpc>
                <a:spcPct val="150000"/>
              </a:lnSpc>
            </a:pPr>
            <a:r>
              <a:rPr sz="1800" spc="-5" dirty="0">
                <a:latin typeface="Arial MT"/>
                <a:cs typeface="Arial MT"/>
              </a:rPr>
              <a:t>Algunas </a:t>
            </a:r>
            <a:r>
              <a:rPr sz="1800" dirty="0">
                <a:latin typeface="Arial MT"/>
                <a:cs typeface="Arial MT"/>
              </a:rPr>
              <a:t>fuentes </a:t>
            </a:r>
            <a:r>
              <a:rPr sz="1800" spc="-5" dirty="0">
                <a:latin typeface="Arial MT"/>
                <a:cs typeface="Arial MT"/>
              </a:rPr>
              <a:t>a las que se puede consultar </a:t>
            </a:r>
            <a:r>
              <a:rPr sz="1800" spc="-10" dirty="0">
                <a:latin typeface="Arial MT"/>
                <a:cs typeface="Arial MT"/>
              </a:rPr>
              <a:t>incluyen: </a:t>
            </a:r>
            <a:r>
              <a:rPr sz="1800" spc="-490" dirty="0">
                <a:latin typeface="Arial MT"/>
                <a:cs typeface="Arial MT"/>
              </a:rPr>
              <a:t> </a:t>
            </a:r>
            <a:r>
              <a:rPr sz="1800" dirty="0">
                <a:latin typeface="Arial MT"/>
                <a:cs typeface="Arial MT"/>
              </a:rPr>
              <a:t>Recomendaciones</a:t>
            </a:r>
            <a:r>
              <a:rPr sz="1800" spc="-30" dirty="0">
                <a:latin typeface="Arial MT"/>
                <a:cs typeface="Arial MT"/>
              </a:rPr>
              <a:t> </a:t>
            </a:r>
            <a:r>
              <a:rPr sz="1800" spc="-5" dirty="0">
                <a:latin typeface="Arial MT"/>
                <a:cs typeface="Arial MT"/>
              </a:rPr>
              <a:t>de servicio</a:t>
            </a:r>
            <a:r>
              <a:rPr sz="1800" dirty="0">
                <a:latin typeface="Arial MT"/>
                <a:cs typeface="Arial MT"/>
              </a:rPr>
              <a:t> </a:t>
            </a:r>
            <a:r>
              <a:rPr sz="1800" spc="-5" dirty="0">
                <a:latin typeface="Arial MT"/>
                <a:cs typeface="Arial MT"/>
              </a:rPr>
              <a:t>del </a:t>
            </a:r>
            <a:r>
              <a:rPr sz="1800" dirty="0">
                <a:latin typeface="Arial MT"/>
                <a:cs typeface="Arial MT"/>
              </a:rPr>
              <a:t>fabricante.</a:t>
            </a:r>
            <a:endParaRPr sz="1800">
              <a:latin typeface="Arial MT"/>
              <a:cs typeface="Arial MT"/>
            </a:endParaRPr>
          </a:p>
          <a:p>
            <a:pPr marL="248920" marR="271780" algn="just">
              <a:lnSpc>
                <a:spcPct val="150000"/>
              </a:lnSpc>
              <a:spcBef>
                <a:spcPts val="5"/>
              </a:spcBef>
            </a:pPr>
            <a:r>
              <a:rPr sz="1800" dirty="0">
                <a:latin typeface="Arial MT"/>
                <a:cs typeface="Arial MT"/>
              </a:rPr>
              <a:t>Recomendaciones </a:t>
            </a:r>
            <a:r>
              <a:rPr sz="1800" spc="-5" dirty="0">
                <a:latin typeface="Arial MT"/>
                <a:cs typeface="Arial MT"/>
              </a:rPr>
              <a:t>de la </a:t>
            </a:r>
            <a:r>
              <a:rPr sz="1800" dirty="0">
                <a:latin typeface="Arial MT"/>
                <a:cs typeface="Arial MT"/>
              </a:rPr>
              <a:t>instalación </a:t>
            </a:r>
            <a:r>
              <a:rPr sz="1800" spc="-5" dirty="0">
                <a:latin typeface="Arial MT"/>
                <a:cs typeface="Arial MT"/>
              </a:rPr>
              <a:t>de los equipos. </a:t>
            </a:r>
            <a:r>
              <a:rPr sz="1800" dirty="0">
                <a:latin typeface="Arial MT"/>
                <a:cs typeface="Arial MT"/>
              </a:rPr>
              <a:t> Recomendaciones</a:t>
            </a:r>
            <a:r>
              <a:rPr sz="1800" spc="-25" dirty="0">
                <a:latin typeface="Arial MT"/>
                <a:cs typeface="Arial MT"/>
              </a:rPr>
              <a:t> </a:t>
            </a:r>
            <a:r>
              <a:rPr sz="1800" spc="-5" dirty="0">
                <a:latin typeface="Arial MT"/>
                <a:cs typeface="Arial MT"/>
              </a:rPr>
              <a:t>de los</a:t>
            </a:r>
            <a:r>
              <a:rPr sz="1800" dirty="0">
                <a:latin typeface="Arial MT"/>
                <a:cs typeface="Arial MT"/>
              </a:rPr>
              <a:t> </a:t>
            </a:r>
            <a:r>
              <a:rPr sz="1800" spc="-5" dirty="0">
                <a:latin typeface="Arial MT"/>
                <a:cs typeface="Arial MT"/>
              </a:rPr>
              <a:t>operarios</a:t>
            </a:r>
            <a:r>
              <a:rPr sz="1800" dirty="0">
                <a:latin typeface="Arial MT"/>
                <a:cs typeface="Arial MT"/>
              </a:rPr>
              <a:t> </a:t>
            </a:r>
            <a:r>
              <a:rPr sz="1800" spc="-5" dirty="0">
                <a:latin typeface="Arial MT"/>
                <a:cs typeface="Arial MT"/>
              </a:rPr>
              <a:t>de </a:t>
            </a:r>
            <a:r>
              <a:rPr sz="1800" dirty="0">
                <a:latin typeface="Arial MT"/>
                <a:cs typeface="Arial MT"/>
              </a:rPr>
              <a:t>mantenimiento.</a:t>
            </a:r>
            <a:endParaRPr sz="1800">
              <a:latin typeface="Arial MT"/>
              <a:cs typeface="Arial MT"/>
            </a:endParaRPr>
          </a:p>
          <a:p>
            <a:pPr marL="12700" marR="5080" algn="just">
              <a:lnSpc>
                <a:spcPct val="150100"/>
              </a:lnSpc>
            </a:pPr>
            <a:r>
              <a:rPr sz="1800" spc="-5" dirty="0">
                <a:latin typeface="Arial MT"/>
                <a:cs typeface="Arial MT"/>
              </a:rPr>
              <a:t>Las</a:t>
            </a:r>
            <a:r>
              <a:rPr sz="1800" dirty="0">
                <a:latin typeface="Arial MT"/>
                <a:cs typeface="Arial MT"/>
              </a:rPr>
              <a:t> </a:t>
            </a:r>
            <a:r>
              <a:rPr sz="1800" spc="-5" dirty="0">
                <a:latin typeface="Arial MT"/>
                <a:cs typeface="Arial MT"/>
              </a:rPr>
              <a:t>listas</a:t>
            </a:r>
            <a:r>
              <a:rPr sz="1800" dirty="0">
                <a:latin typeface="Arial MT"/>
                <a:cs typeface="Arial MT"/>
              </a:rPr>
              <a:t> </a:t>
            </a:r>
            <a:r>
              <a:rPr sz="1800" spc="-5" dirty="0">
                <a:latin typeface="Arial MT"/>
                <a:cs typeface="Arial MT"/>
              </a:rPr>
              <a:t>de</a:t>
            </a:r>
            <a:r>
              <a:rPr sz="1800" dirty="0">
                <a:latin typeface="Arial MT"/>
                <a:cs typeface="Arial MT"/>
              </a:rPr>
              <a:t> </a:t>
            </a:r>
            <a:r>
              <a:rPr sz="1800" spc="-5" dirty="0">
                <a:latin typeface="Arial MT"/>
                <a:cs typeface="Arial MT"/>
              </a:rPr>
              <a:t>verificación</a:t>
            </a:r>
            <a:r>
              <a:rPr sz="1800" dirty="0">
                <a:latin typeface="Arial MT"/>
                <a:cs typeface="Arial MT"/>
              </a:rPr>
              <a:t> </a:t>
            </a:r>
            <a:r>
              <a:rPr sz="1800" spc="-5" dirty="0">
                <a:latin typeface="Arial MT"/>
                <a:cs typeface="Arial MT"/>
              </a:rPr>
              <a:t>deben</a:t>
            </a:r>
            <a:r>
              <a:rPr sz="1800" dirty="0">
                <a:latin typeface="Arial MT"/>
                <a:cs typeface="Arial MT"/>
              </a:rPr>
              <a:t> </a:t>
            </a:r>
            <a:r>
              <a:rPr sz="1800" spc="-5" dirty="0">
                <a:latin typeface="Arial MT"/>
                <a:cs typeface="Arial MT"/>
              </a:rPr>
              <a:t>ser</a:t>
            </a:r>
            <a:r>
              <a:rPr sz="1800" dirty="0">
                <a:latin typeface="Arial MT"/>
                <a:cs typeface="Arial MT"/>
              </a:rPr>
              <a:t> </a:t>
            </a:r>
            <a:r>
              <a:rPr sz="1800" spc="-5" dirty="0">
                <a:latin typeface="Arial MT"/>
                <a:cs typeface="Arial MT"/>
              </a:rPr>
              <a:t>claras</a:t>
            </a:r>
            <a:r>
              <a:rPr sz="1800" dirty="0">
                <a:latin typeface="Arial MT"/>
                <a:cs typeface="Arial MT"/>
              </a:rPr>
              <a:t> y</a:t>
            </a:r>
            <a:r>
              <a:rPr sz="1800" spc="5" dirty="0">
                <a:latin typeface="Arial MT"/>
                <a:cs typeface="Arial MT"/>
              </a:rPr>
              <a:t> </a:t>
            </a:r>
            <a:r>
              <a:rPr sz="1800" spc="-5" dirty="0">
                <a:latin typeface="Arial MT"/>
                <a:cs typeface="Arial MT"/>
              </a:rPr>
              <a:t>concisas, </a:t>
            </a:r>
            <a:r>
              <a:rPr sz="1800" dirty="0">
                <a:latin typeface="Arial MT"/>
                <a:cs typeface="Arial MT"/>
              </a:rPr>
              <a:t> fáciles</a:t>
            </a:r>
            <a:r>
              <a:rPr sz="1800" spc="5" dirty="0">
                <a:latin typeface="Arial MT"/>
                <a:cs typeface="Arial MT"/>
              </a:rPr>
              <a:t> </a:t>
            </a:r>
            <a:r>
              <a:rPr sz="1800" spc="-5" dirty="0">
                <a:latin typeface="Arial MT"/>
                <a:cs typeface="Arial MT"/>
              </a:rPr>
              <a:t>de</a:t>
            </a:r>
            <a:r>
              <a:rPr sz="1800" dirty="0">
                <a:latin typeface="Arial MT"/>
                <a:cs typeface="Arial MT"/>
              </a:rPr>
              <a:t> </a:t>
            </a:r>
            <a:r>
              <a:rPr sz="1800" spc="-25" dirty="0">
                <a:latin typeface="Arial MT"/>
                <a:cs typeface="Arial MT"/>
              </a:rPr>
              <a:t>leer,</a:t>
            </a:r>
            <a:r>
              <a:rPr sz="1800" spc="-20" dirty="0">
                <a:latin typeface="Arial MT"/>
                <a:cs typeface="Arial MT"/>
              </a:rPr>
              <a:t> </a:t>
            </a:r>
            <a:r>
              <a:rPr sz="1800" spc="-5" dirty="0">
                <a:latin typeface="Arial MT"/>
                <a:cs typeface="Arial MT"/>
              </a:rPr>
              <a:t>amplias</a:t>
            </a:r>
            <a:r>
              <a:rPr sz="1800" dirty="0">
                <a:latin typeface="Arial MT"/>
                <a:cs typeface="Arial MT"/>
              </a:rPr>
              <a:t> y</a:t>
            </a:r>
            <a:r>
              <a:rPr sz="1800" spc="5" dirty="0">
                <a:latin typeface="Arial MT"/>
                <a:cs typeface="Arial MT"/>
              </a:rPr>
              <a:t> </a:t>
            </a:r>
            <a:r>
              <a:rPr sz="1800" dirty="0">
                <a:latin typeface="Arial MT"/>
                <a:cs typeface="Arial MT"/>
              </a:rPr>
              <a:t>específicas.</a:t>
            </a:r>
            <a:r>
              <a:rPr sz="1800" spc="5" dirty="0">
                <a:latin typeface="Arial MT"/>
                <a:cs typeface="Arial MT"/>
              </a:rPr>
              <a:t> </a:t>
            </a:r>
            <a:r>
              <a:rPr sz="1800" spc="-5" dirty="0">
                <a:latin typeface="Arial MT"/>
                <a:cs typeface="Arial MT"/>
              </a:rPr>
              <a:t>Se</a:t>
            </a:r>
            <a:r>
              <a:rPr sz="1800" dirty="0">
                <a:latin typeface="Arial MT"/>
                <a:cs typeface="Arial MT"/>
              </a:rPr>
              <a:t> </a:t>
            </a:r>
            <a:r>
              <a:rPr sz="1800" spc="-10" dirty="0">
                <a:latin typeface="Arial MT"/>
                <a:cs typeface="Arial MT"/>
              </a:rPr>
              <a:t>deben</a:t>
            </a:r>
            <a:r>
              <a:rPr sz="1800" spc="480" dirty="0">
                <a:latin typeface="Arial MT"/>
                <a:cs typeface="Arial MT"/>
              </a:rPr>
              <a:t> </a:t>
            </a:r>
            <a:r>
              <a:rPr sz="1800" spc="-10" dirty="0">
                <a:latin typeface="Arial MT"/>
                <a:cs typeface="Arial MT"/>
              </a:rPr>
              <a:t>usar </a:t>
            </a:r>
            <a:r>
              <a:rPr sz="1800" spc="-5" dirty="0">
                <a:latin typeface="Arial MT"/>
                <a:cs typeface="Arial MT"/>
              </a:rPr>
              <a:t> </a:t>
            </a:r>
            <a:r>
              <a:rPr sz="1800" dirty="0">
                <a:latin typeface="Arial MT"/>
                <a:cs typeface="Arial MT"/>
              </a:rPr>
              <a:t>marcas </a:t>
            </a:r>
            <a:r>
              <a:rPr sz="1800" spc="-5" dirty="0">
                <a:latin typeface="Arial MT"/>
                <a:cs typeface="Arial MT"/>
              </a:rPr>
              <a:t>de chequeo tales </a:t>
            </a:r>
            <a:r>
              <a:rPr sz="1800" dirty="0">
                <a:latin typeface="Arial MT"/>
                <a:cs typeface="Arial MT"/>
              </a:rPr>
              <a:t>como: ( ) </a:t>
            </a:r>
            <a:r>
              <a:rPr sz="1800" spc="-5" dirty="0">
                <a:latin typeface="Arial MT"/>
                <a:cs typeface="Arial MT"/>
              </a:rPr>
              <a:t>o (</a:t>
            </a:r>
            <a:r>
              <a:rPr sz="1800" b="1" spc="-5" dirty="0">
                <a:latin typeface="Arial"/>
                <a:cs typeface="Arial"/>
              </a:rPr>
              <a:t>X</a:t>
            </a:r>
            <a:r>
              <a:rPr sz="1800" spc="-5" dirty="0">
                <a:latin typeface="Arial MT"/>
                <a:cs typeface="Arial MT"/>
              </a:rPr>
              <a:t>), para simplificar el </a:t>
            </a:r>
            <a:r>
              <a:rPr sz="1800" dirty="0">
                <a:latin typeface="Arial MT"/>
                <a:cs typeface="Arial MT"/>
              </a:rPr>
              <a:t> </a:t>
            </a:r>
            <a:r>
              <a:rPr sz="1800" spc="-5" dirty="0">
                <a:latin typeface="Arial MT"/>
                <a:cs typeface="Arial MT"/>
              </a:rPr>
              <a:t>proceso de inspección. Recuerde que esta </a:t>
            </a:r>
            <a:r>
              <a:rPr sz="1800" dirty="0">
                <a:latin typeface="Arial MT"/>
                <a:cs typeface="Arial MT"/>
              </a:rPr>
              <a:t>actividad </a:t>
            </a:r>
            <a:r>
              <a:rPr sz="1800" spc="-10" dirty="0">
                <a:latin typeface="Arial MT"/>
                <a:cs typeface="Arial MT"/>
              </a:rPr>
              <a:t>debe </a:t>
            </a:r>
            <a:r>
              <a:rPr sz="1800" spc="-5" dirty="0">
                <a:latin typeface="Arial MT"/>
                <a:cs typeface="Arial MT"/>
              </a:rPr>
              <a:t> </a:t>
            </a:r>
            <a:r>
              <a:rPr sz="1800" dirty="0">
                <a:latin typeface="Arial MT"/>
                <a:cs typeface="Arial MT"/>
              </a:rPr>
              <a:t>tomar</a:t>
            </a:r>
            <a:r>
              <a:rPr sz="1800" spc="-25" dirty="0">
                <a:latin typeface="Arial MT"/>
                <a:cs typeface="Arial MT"/>
              </a:rPr>
              <a:t> </a:t>
            </a:r>
            <a:r>
              <a:rPr sz="1800" spc="-5" dirty="0">
                <a:latin typeface="Arial MT"/>
                <a:cs typeface="Arial MT"/>
              </a:rPr>
              <a:t>pocos</a:t>
            </a:r>
            <a:r>
              <a:rPr sz="1800" dirty="0">
                <a:latin typeface="Arial MT"/>
                <a:cs typeface="Arial MT"/>
              </a:rPr>
              <a:t> minutos.</a:t>
            </a:r>
            <a:endParaRPr sz="1800">
              <a:latin typeface="Arial MT"/>
              <a:cs typeface="Arial MT"/>
            </a:endParaRPr>
          </a:p>
        </p:txBody>
      </p:sp>
      <p:pic>
        <p:nvPicPr>
          <p:cNvPr id="7" name="object 7"/>
          <p:cNvPicPr/>
          <p:nvPr/>
        </p:nvPicPr>
        <p:blipFill>
          <a:blip r:embed="rId3" cstate="print"/>
          <a:stretch>
            <a:fillRect/>
          </a:stretch>
        </p:blipFill>
        <p:spPr>
          <a:xfrm>
            <a:off x="6819900" y="1750060"/>
            <a:ext cx="5057140" cy="3657600"/>
          </a:xfrm>
          <a:prstGeom prst="rect">
            <a:avLst/>
          </a:prstGeom>
        </p:spPr>
      </p:pic>
    </p:spTree>
    <p:extLst>
      <p:ext uri="{BB962C8B-B14F-4D97-AF65-F5344CB8AC3E}">
        <p14:creationId xmlns:p14="http://schemas.microsoft.com/office/powerpoint/2010/main" val="8372167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93139" y="600710"/>
            <a:ext cx="3806190" cy="336550"/>
          </a:xfrm>
          <a:prstGeom prst="rect">
            <a:avLst/>
          </a:prstGeom>
        </p:spPr>
        <p:txBody>
          <a:bodyPr vert="horz" wrap="square" lIns="0" tIns="11430" rIns="0" bIns="0" rtlCol="0">
            <a:spAutoFit/>
          </a:bodyPr>
          <a:lstStyle/>
          <a:p>
            <a:pPr marL="12700">
              <a:lnSpc>
                <a:spcPct val="100000"/>
              </a:lnSpc>
              <a:spcBef>
                <a:spcPts val="90"/>
              </a:spcBef>
            </a:pPr>
            <a:r>
              <a:rPr sz="2050" u="heavy" spc="-50" dirty="0" err="1" smtClean="0">
                <a:solidFill>
                  <a:srgbClr val="EE532A"/>
                </a:solidFill>
                <a:uFill>
                  <a:solidFill>
                    <a:srgbClr val="EE532A"/>
                  </a:solidFill>
                </a:uFill>
                <a:latin typeface="Verdana"/>
                <a:cs typeface="Verdana"/>
              </a:rPr>
              <a:t>Tareas</a:t>
            </a:r>
            <a:r>
              <a:rPr sz="2050" u="heavy" spc="-40" dirty="0" smtClean="0">
                <a:solidFill>
                  <a:srgbClr val="EE532A"/>
                </a:solidFill>
                <a:uFill>
                  <a:solidFill>
                    <a:srgbClr val="EE532A"/>
                  </a:solidFill>
                </a:uFill>
                <a:latin typeface="Verdana"/>
                <a:cs typeface="Verdana"/>
              </a:rPr>
              <a:t> </a:t>
            </a:r>
            <a:r>
              <a:rPr sz="2050" u="heavy" spc="-5" dirty="0">
                <a:solidFill>
                  <a:srgbClr val="EE532A"/>
                </a:solidFill>
                <a:uFill>
                  <a:solidFill>
                    <a:srgbClr val="EE532A"/>
                  </a:solidFill>
                </a:uFill>
                <a:latin typeface="Verdana"/>
                <a:cs typeface="Verdana"/>
              </a:rPr>
              <a:t>de</a:t>
            </a:r>
            <a:r>
              <a:rPr sz="2050" u="heavy" spc="-25" dirty="0">
                <a:solidFill>
                  <a:srgbClr val="EE532A"/>
                </a:solidFill>
                <a:uFill>
                  <a:solidFill>
                    <a:srgbClr val="EE532A"/>
                  </a:solidFill>
                </a:uFill>
                <a:latin typeface="Verdana"/>
                <a:cs typeface="Verdana"/>
              </a:rPr>
              <a:t> </a:t>
            </a:r>
            <a:r>
              <a:rPr sz="2050" u="heavy" spc="-10" dirty="0">
                <a:solidFill>
                  <a:srgbClr val="EE532A"/>
                </a:solidFill>
                <a:uFill>
                  <a:solidFill>
                    <a:srgbClr val="EE532A"/>
                  </a:solidFill>
                </a:uFill>
                <a:latin typeface="Verdana"/>
                <a:cs typeface="Verdana"/>
              </a:rPr>
              <a:t>Mantenimiento</a:t>
            </a:r>
            <a:endParaRPr sz="2050" dirty="0">
              <a:latin typeface="Verdana"/>
              <a:cs typeface="Verdana"/>
            </a:endParaRPr>
          </a:p>
        </p:txBody>
      </p:sp>
      <p:sp>
        <p:nvSpPr>
          <p:cNvPr id="3" name="object 3"/>
          <p:cNvSpPr txBox="1"/>
          <p:nvPr/>
        </p:nvSpPr>
        <p:spPr>
          <a:xfrm>
            <a:off x="993139" y="1350390"/>
            <a:ext cx="2096770" cy="330200"/>
          </a:xfrm>
          <a:prstGeom prst="rect">
            <a:avLst/>
          </a:prstGeom>
        </p:spPr>
        <p:txBody>
          <a:bodyPr vert="horz" wrap="square" lIns="0" tIns="12700" rIns="0" bIns="0" rtlCol="0">
            <a:spAutoFit/>
          </a:bodyPr>
          <a:lstStyle/>
          <a:p>
            <a:pPr marL="12700">
              <a:lnSpc>
                <a:spcPct val="100000"/>
              </a:lnSpc>
              <a:spcBef>
                <a:spcPts val="100"/>
              </a:spcBef>
            </a:pPr>
            <a:r>
              <a:rPr sz="2000" b="1" dirty="0">
                <a:latin typeface="Calibri"/>
                <a:cs typeface="Calibri"/>
              </a:rPr>
              <a:t>6.2</a:t>
            </a:r>
            <a:r>
              <a:rPr sz="2000" b="1" spc="-65" dirty="0">
                <a:latin typeface="Calibri"/>
                <a:cs typeface="Calibri"/>
              </a:rPr>
              <a:t> </a:t>
            </a:r>
            <a:r>
              <a:rPr sz="2000" b="1" spc="-15" dirty="0">
                <a:latin typeface="Calibri"/>
                <a:cs typeface="Calibri"/>
              </a:rPr>
              <a:t>CONSERVACIÓN</a:t>
            </a:r>
            <a:endParaRPr sz="2000" dirty="0">
              <a:latin typeface="Calibri"/>
              <a:cs typeface="Calibri"/>
            </a:endParaRPr>
          </a:p>
        </p:txBody>
      </p:sp>
      <p:sp>
        <p:nvSpPr>
          <p:cNvPr id="8" name="object 8"/>
          <p:cNvSpPr txBox="1">
            <a:spLocks noGrp="1"/>
          </p:cNvSpPr>
          <p:nvPr>
            <p:ph type="title"/>
          </p:nvPr>
        </p:nvSpPr>
        <p:spPr>
          <a:xfrm>
            <a:off x="8398509" y="1639570"/>
            <a:ext cx="2923540" cy="1323340"/>
          </a:xfrm>
          <a:prstGeom prst="rect">
            <a:avLst/>
          </a:prstGeom>
          <a:solidFill>
            <a:srgbClr val="92D050"/>
          </a:solidFill>
          <a:ln w="12700">
            <a:solidFill>
              <a:srgbClr val="FFFFFF"/>
            </a:solidFill>
          </a:ln>
        </p:spPr>
        <p:txBody>
          <a:bodyPr vert="horz" wrap="square" lIns="0" tIns="3810" rIns="0" bIns="0" rtlCol="0">
            <a:spAutoFit/>
          </a:bodyPr>
          <a:lstStyle/>
          <a:p>
            <a:pPr>
              <a:lnSpc>
                <a:spcPct val="100000"/>
              </a:lnSpc>
              <a:spcBef>
                <a:spcPts val="30"/>
              </a:spcBef>
            </a:pPr>
            <a:endParaRPr sz="2500">
              <a:latin typeface="Times New Roman"/>
              <a:cs typeface="Times New Roman"/>
            </a:endParaRPr>
          </a:p>
          <a:p>
            <a:pPr marL="740410">
              <a:lnSpc>
                <a:spcPct val="100000"/>
              </a:lnSpc>
            </a:pPr>
            <a:r>
              <a:rPr sz="3200" spc="-15" dirty="0">
                <a:solidFill>
                  <a:srgbClr val="FFFFFF"/>
                </a:solidFill>
                <a:latin typeface="Calibri"/>
                <a:cs typeface="Calibri"/>
              </a:rPr>
              <a:t>Limpieza</a:t>
            </a:r>
            <a:endParaRPr sz="3200">
              <a:latin typeface="Calibri"/>
              <a:cs typeface="Calibri"/>
            </a:endParaRPr>
          </a:p>
        </p:txBody>
      </p:sp>
      <p:grpSp>
        <p:nvGrpSpPr>
          <p:cNvPr id="9" name="object 9"/>
          <p:cNvGrpSpPr/>
          <p:nvPr/>
        </p:nvGrpSpPr>
        <p:grpSpPr>
          <a:xfrm>
            <a:off x="6951980" y="1633220"/>
            <a:ext cx="1323340" cy="1336040"/>
            <a:chOff x="6951980" y="1633220"/>
            <a:chExt cx="1323340" cy="1336040"/>
          </a:xfrm>
        </p:grpSpPr>
        <p:pic>
          <p:nvPicPr>
            <p:cNvPr id="10" name="object 10"/>
            <p:cNvPicPr/>
            <p:nvPr/>
          </p:nvPicPr>
          <p:blipFill>
            <a:blip r:embed="rId2" cstate="print"/>
            <a:stretch>
              <a:fillRect/>
            </a:stretch>
          </p:blipFill>
          <p:spPr>
            <a:xfrm>
              <a:off x="6958330" y="1639570"/>
              <a:ext cx="1310640" cy="1323339"/>
            </a:xfrm>
            <a:prstGeom prst="rect">
              <a:avLst/>
            </a:prstGeom>
          </p:spPr>
        </p:pic>
        <p:sp>
          <p:nvSpPr>
            <p:cNvPr id="11" name="object 11"/>
            <p:cNvSpPr/>
            <p:nvPr/>
          </p:nvSpPr>
          <p:spPr>
            <a:xfrm>
              <a:off x="6958330" y="1639570"/>
              <a:ext cx="1310640" cy="1323340"/>
            </a:xfrm>
            <a:custGeom>
              <a:avLst/>
              <a:gdLst/>
              <a:ahLst/>
              <a:cxnLst/>
              <a:rect l="l" t="t" r="r" b="b"/>
              <a:pathLst>
                <a:path w="1310640" h="1323339">
                  <a:moveTo>
                    <a:pt x="0" y="1323339"/>
                  </a:moveTo>
                  <a:lnTo>
                    <a:pt x="1310640" y="1323339"/>
                  </a:lnTo>
                  <a:lnTo>
                    <a:pt x="1310640" y="0"/>
                  </a:lnTo>
                  <a:lnTo>
                    <a:pt x="0" y="0"/>
                  </a:lnTo>
                  <a:lnTo>
                    <a:pt x="0" y="1323339"/>
                  </a:lnTo>
                  <a:close/>
                </a:path>
              </a:pathLst>
            </a:custGeom>
            <a:ln w="12700">
              <a:solidFill>
                <a:srgbClr val="FFFFFF"/>
              </a:solidFill>
            </a:ln>
          </p:spPr>
          <p:txBody>
            <a:bodyPr wrap="square" lIns="0" tIns="0" rIns="0" bIns="0" rtlCol="0"/>
            <a:lstStyle/>
            <a:p>
              <a:endParaRPr/>
            </a:p>
          </p:txBody>
        </p:sp>
      </p:grpSp>
      <p:sp>
        <p:nvSpPr>
          <p:cNvPr id="12" name="object 12"/>
          <p:cNvSpPr txBox="1"/>
          <p:nvPr/>
        </p:nvSpPr>
        <p:spPr>
          <a:xfrm>
            <a:off x="6958330" y="3181350"/>
            <a:ext cx="2923540" cy="1320800"/>
          </a:xfrm>
          <a:prstGeom prst="rect">
            <a:avLst/>
          </a:prstGeom>
          <a:solidFill>
            <a:srgbClr val="92D050"/>
          </a:solidFill>
          <a:ln w="12700">
            <a:solidFill>
              <a:srgbClr val="FFFFFF"/>
            </a:solidFill>
          </a:ln>
        </p:spPr>
        <p:txBody>
          <a:bodyPr vert="horz" wrap="square" lIns="0" tIns="3175" rIns="0" bIns="0" rtlCol="0">
            <a:spAutoFit/>
          </a:bodyPr>
          <a:lstStyle/>
          <a:p>
            <a:pPr>
              <a:lnSpc>
                <a:spcPct val="100000"/>
              </a:lnSpc>
              <a:spcBef>
                <a:spcPts val="25"/>
              </a:spcBef>
            </a:pPr>
            <a:endParaRPr sz="2500">
              <a:latin typeface="Times New Roman"/>
              <a:cs typeface="Times New Roman"/>
            </a:endParaRPr>
          </a:p>
          <a:p>
            <a:pPr marL="516255">
              <a:lnSpc>
                <a:spcPct val="100000"/>
              </a:lnSpc>
            </a:pPr>
            <a:r>
              <a:rPr sz="3200" spc="-5" dirty="0">
                <a:solidFill>
                  <a:srgbClr val="FFFFFF"/>
                </a:solidFill>
                <a:latin typeface="Calibri"/>
                <a:cs typeface="Calibri"/>
              </a:rPr>
              <a:t>Lubricación</a:t>
            </a:r>
            <a:endParaRPr sz="3200">
              <a:latin typeface="Calibri"/>
              <a:cs typeface="Calibri"/>
            </a:endParaRPr>
          </a:p>
        </p:txBody>
      </p:sp>
      <p:grpSp>
        <p:nvGrpSpPr>
          <p:cNvPr id="13" name="object 13"/>
          <p:cNvGrpSpPr/>
          <p:nvPr/>
        </p:nvGrpSpPr>
        <p:grpSpPr>
          <a:xfrm>
            <a:off x="10007600" y="3175000"/>
            <a:ext cx="1320800" cy="1333500"/>
            <a:chOff x="10007600" y="3175000"/>
            <a:chExt cx="1320800" cy="1333500"/>
          </a:xfrm>
        </p:grpSpPr>
        <p:pic>
          <p:nvPicPr>
            <p:cNvPr id="14" name="object 14"/>
            <p:cNvPicPr/>
            <p:nvPr/>
          </p:nvPicPr>
          <p:blipFill>
            <a:blip r:embed="rId3" cstate="print"/>
            <a:stretch>
              <a:fillRect/>
            </a:stretch>
          </p:blipFill>
          <p:spPr>
            <a:xfrm>
              <a:off x="10013950" y="3181350"/>
              <a:ext cx="1308100" cy="1320800"/>
            </a:xfrm>
            <a:prstGeom prst="rect">
              <a:avLst/>
            </a:prstGeom>
          </p:spPr>
        </p:pic>
        <p:sp>
          <p:nvSpPr>
            <p:cNvPr id="15" name="object 15"/>
            <p:cNvSpPr/>
            <p:nvPr/>
          </p:nvSpPr>
          <p:spPr>
            <a:xfrm>
              <a:off x="10013950" y="3181350"/>
              <a:ext cx="1308100" cy="1320800"/>
            </a:xfrm>
            <a:custGeom>
              <a:avLst/>
              <a:gdLst/>
              <a:ahLst/>
              <a:cxnLst/>
              <a:rect l="l" t="t" r="r" b="b"/>
              <a:pathLst>
                <a:path w="1308100" h="1320800">
                  <a:moveTo>
                    <a:pt x="0" y="1320800"/>
                  </a:moveTo>
                  <a:lnTo>
                    <a:pt x="1308100" y="1320800"/>
                  </a:lnTo>
                  <a:lnTo>
                    <a:pt x="1308100" y="0"/>
                  </a:lnTo>
                  <a:lnTo>
                    <a:pt x="0" y="0"/>
                  </a:lnTo>
                  <a:lnTo>
                    <a:pt x="0" y="1320800"/>
                  </a:lnTo>
                  <a:close/>
                </a:path>
              </a:pathLst>
            </a:custGeom>
            <a:ln w="12700">
              <a:solidFill>
                <a:srgbClr val="FFFFFF"/>
              </a:solidFill>
            </a:ln>
          </p:spPr>
          <p:txBody>
            <a:bodyPr wrap="square" lIns="0" tIns="0" rIns="0" bIns="0" rtlCol="0"/>
            <a:lstStyle/>
            <a:p>
              <a:endParaRPr/>
            </a:p>
          </p:txBody>
        </p:sp>
      </p:grpSp>
      <p:sp>
        <p:nvSpPr>
          <p:cNvPr id="16" name="object 16"/>
          <p:cNvSpPr txBox="1"/>
          <p:nvPr/>
        </p:nvSpPr>
        <p:spPr>
          <a:xfrm>
            <a:off x="8398509" y="4720590"/>
            <a:ext cx="2923540" cy="1323340"/>
          </a:xfrm>
          <a:prstGeom prst="rect">
            <a:avLst/>
          </a:prstGeom>
          <a:solidFill>
            <a:srgbClr val="92D050"/>
          </a:solidFill>
          <a:ln w="12700">
            <a:solidFill>
              <a:srgbClr val="FFFFFF"/>
            </a:solidFill>
          </a:ln>
        </p:spPr>
        <p:txBody>
          <a:bodyPr vert="horz" wrap="square" lIns="0" tIns="5080" rIns="0" bIns="0" rtlCol="0">
            <a:spAutoFit/>
          </a:bodyPr>
          <a:lstStyle/>
          <a:p>
            <a:pPr>
              <a:lnSpc>
                <a:spcPct val="100000"/>
              </a:lnSpc>
              <a:spcBef>
                <a:spcPts val="40"/>
              </a:spcBef>
            </a:pPr>
            <a:endParaRPr sz="2500">
              <a:latin typeface="Times New Roman"/>
              <a:cs typeface="Times New Roman"/>
            </a:endParaRPr>
          </a:p>
          <a:p>
            <a:pPr marL="943610">
              <a:lnSpc>
                <a:spcPct val="100000"/>
              </a:lnSpc>
            </a:pPr>
            <a:r>
              <a:rPr sz="3200" spc="-15" dirty="0">
                <a:solidFill>
                  <a:srgbClr val="FFFFFF"/>
                </a:solidFill>
                <a:latin typeface="Calibri"/>
                <a:cs typeface="Calibri"/>
              </a:rPr>
              <a:t>Ajuste</a:t>
            </a:r>
            <a:endParaRPr sz="3200">
              <a:latin typeface="Calibri"/>
              <a:cs typeface="Calibri"/>
            </a:endParaRPr>
          </a:p>
        </p:txBody>
      </p:sp>
      <p:grpSp>
        <p:nvGrpSpPr>
          <p:cNvPr id="17" name="object 17"/>
          <p:cNvGrpSpPr/>
          <p:nvPr/>
        </p:nvGrpSpPr>
        <p:grpSpPr>
          <a:xfrm>
            <a:off x="6951980" y="4714240"/>
            <a:ext cx="1323340" cy="1336040"/>
            <a:chOff x="6951980" y="4714240"/>
            <a:chExt cx="1323340" cy="1336040"/>
          </a:xfrm>
        </p:grpSpPr>
        <p:pic>
          <p:nvPicPr>
            <p:cNvPr id="18" name="object 18"/>
            <p:cNvPicPr/>
            <p:nvPr/>
          </p:nvPicPr>
          <p:blipFill>
            <a:blip r:embed="rId4" cstate="print"/>
            <a:stretch>
              <a:fillRect/>
            </a:stretch>
          </p:blipFill>
          <p:spPr>
            <a:xfrm>
              <a:off x="6958330" y="4720590"/>
              <a:ext cx="1310640" cy="1323340"/>
            </a:xfrm>
            <a:prstGeom prst="rect">
              <a:avLst/>
            </a:prstGeom>
          </p:spPr>
        </p:pic>
        <p:sp>
          <p:nvSpPr>
            <p:cNvPr id="19" name="object 19"/>
            <p:cNvSpPr/>
            <p:nvPr/>
          </p:nvSpPr>
          <p:spPr>
            <a:xfrm>
              <a:off x="6958330" y="4720590"/>
              <a:ext cx="1310640" cy="1323340"/>
            </a:xfrm>
            <a:custGeom>
              <a:avLst/>
              <a:gdLst/>
              <a:ahLst/>
              <a:cxnLst/>
              <a:rect l="l" t="t" r="r" b="b"/>
              <a:pathLst>
                <a:path w="1310640" h="1323339">
                  <a:moveTo>
                    <a:pt x="0" y="1323340"/>
                  </a:moveTo>
                  <a:lnTo>
                    <a:pt x="1310640" y="1323340"/>
                  </a:lnTo>
                  <a:lnTo>
                    <a:pt x="1310640" y="0"/>
                  </a:lnTo>
                  <a:lnTo>
                    <a:pt x="0" y="0"/>
                  </a:lnTo>
                  <a:lnTo>
                    <a:pt x="0" y="1323340"/>
                  </a:lnTo>
                  <a:close/>
                </a:path>
              </a:pathLst>
            </a:custGeom>
            <a:ln w="12700">
              <a:solidFill>
                <a:srgbClr val="FFFFFF"/>
              </a:solidFill>
            </a:ln>
          </p:spPr>
          <p:txBody>
            <a:bodyPr wrap="square" lIns="0" tIns="0" rIns="0" bIns="0" rtlCol="0"/>
            <a:lstStyle/>
            <a:p>
              <a:endParaRPr/>
            </a:p>
          </p:txBody>
        </p:sp>
      </p:grpSp>
      <p:sp>
        <p:nvSpPr>
          <p:cNvPr id="23" name="object 4"/>
          <p:cNvSpPr txBox="1"/>
          <p:nvPr/>
        </p:nvSpPr>
        <p:spPr>
          <a:xfrm>
            <a:off x="485457" y="2064956"/>
            <a:ext cx="6057265" cy="1261110"/>
          </a:xfrm>
          <a:prstGeom prst="rect">
            <a:avLst/>
          </a:prstGeom>
        </p:spPr>
        <p:txBody>
          <a:bodyPr vert="horz" wrap="square" lIns="0" tIns="13335" rIns="0" bIns="0" rtlCol="0">
            <a:spAutoFit/>
          </a:bodyPr>
          <a:lstStyle/>
          <a:p>
            <a:pPr marL="12700" marR="5080" algn="just">
              <a:lnSpc>
                <a:spcPct val="150000"/>
              </a:lnSpc>
              <a:spcBef>
                <a:spcPts val="105"/>
              </a:spcBef>
            </a:pPr>
            <a:r>
              <a:rPr sz="1800" dirty="0">
                <a:latin typeface="Arial MT"/>
                <a:cs typeface="Arial MT"/>
              </a:rPr>
              <a:t>La</a:t>
            </a:r>
            <a:r>
              <a:rPr sz="1800" spc="5" dirty="0">
                <a:latin typeface="Arial MT"/>
                <a:cs typeface="Arial MT"/>
              </a:rPr>
              <a:t> </a:t>
            </a:r>
            <a:r>
              <a:rPr sz="1800" spc="-5" dirty="0">
                <a:latin typeface="Arial MT"/>
                <a:cs typeface="Arial MT"/>
              </a:rPr>
              <a:t>conservación</a:t>
            </a:r>
            <a:r>
              <a:rPr sz="1800" dirty="0">
                <a:latin typeface="Arial MT"/>
                <a:cs typeface="Arial MT"/>
              </a:rPr>
              <a:t> </a:t>
            </a:r>
            <a:r>
              <a:rPr sz="1800" spc="-5" dirty="0">
                <a:latin typeface="Arial MT"/>
                <a:cs typeface="Arial MT"/>
              </a:rPr>
              <a:t>abarca</a:t>
            </a:r>
            <a:r>
              <a:rPr sz="1800" dirty="0">
                <a:latin typeface="Arial MT"/>
                <a:cs typeface="Arial MT"/>
              </a:rPr>
              <a:t> </a:t>
            </a:r>
            <a:r>
              <a:rPr sz="1800" spc="-5" dirty="0">
                <a:latin typeface="Arial MT"/>
                <a:cs typeface="Arial MT"/>
              </a:rPr>
              <a:t>todas</a:t>
            </a:r>
            <a:r>
              <a:rPr sz="1800" dirty="0">
                <a:latin typeface="Arial MT"/>
                <a:cs typeface="Arial MT"/>
              </a:rPr>
              <a:t> las</a:t>
            </a:r>
            <a:r>
              <a:rPr sz="1800" spc="5" dirty="0">
                <a:latin typeface="Arial MT"/>
                <a:cs typeface="Arial MT"/>
              </a:rPr>
              <a:t> </a:t>
            </a:r>
            <a:r>
              <a:rPr sz="1800" spc="-5" dirty="0">
                <a:latin typeface="Arial MT"/>
                <a:cs typeface="Arial MT"/>
              </a:rPr>
              <a:t>actividades</a:t>
            </a:r>
            <a:r>
              <a:rPr sz="1800" dirty="0">
                <a:latin typeface="Arial MT"/>
                <a:cs typeface="Arial MT"/>
              </a:rPr>
              <a:t> </a:t>
            </a:r>
            <a:r>
              <a:rPr sz="1800" spc="-5" dirty="0">
                <a:latin typeface="Arial MT"/>
                <a:cs typeface="Arial MT"/>
              </a:rPr>
              <a:t>que </a:t>
            </a:r>
            <a:r>
              <a:rPr sz="1800" dirty="0">
                <a:latin typeface="Arial MT"/>
                <a:cs typeface="Arial MT"/>
              </a:rPr>
              <a:t> </a:t>
            </a:r>
            <a:r>
              <a:rPr sz="1800" spc="-5" dirty="0">
                <a:latin typeface="Arial MT"/>
                <a:cs typeface="Arial MT"/>
              </a:rPr>
              <a:t>contribuyen a </a:t>
            </a:r>
            <a:r>
              <a:rPr sz="1800" dirty="0">
                <a:latin typeface="Arial MT"/>
                <a:cs typeface="Arial MT"/>
              </a:rPr>
              <a:t>mantener </a:t>
            </a:r>
            <a:r>
              <a:rPr sz="1800" spc="-5" dirty="0">
                <a:latin typeface="Arial MT"/>
                <a:cs typeface="Arial MT"/>
              </a:rPr>
              <a:t>el estado teórico de los recursos </a:t>
            </a:r>
            <a:r>
              <a:rPr sz="1800" dirty="0">
                <a:latin typeface="Arial MT"/>
                <a:cs typeface="Arial MT"/>
              </a:rPr>
              <a:t> físicos.</a:t>
            </a:r>
            <a:r>
              <a:rPr sz="1800" spc="-20" dirty="0">
                <a:latin typeface="Arial MT"/>
                <a:cs typeface="Arial MT"/>
              </a:rPr>
              <a:t> </a:t>
            </a:r>
            <a:r>
              <a:rPr sz="1800" spc="-5" dirty="0">
                <a:latin typeface="Arial MT"/>
                <a:cs typeface="Arial MT"/>
              </a:rPr>
              <a:t>Los</a:t>
            </a:r>
            <a:r>
              <a:rPr sz="1800" spc="5" dirty="0">
                <a:latin typeface="Arial MT"/>
                <a:cs typeface="Arial MT"/>
              </a:rPr>
              <a:t> </a:t>
            </a:r>
            <a:r>
              <a:rPr sz="1800" spc="-5" dirty="0">
                <a:latin typeface="Arial MT"/>
                <a:cs typeface="Arial MT"/>
              </a:rPr>
              <a:t>objetivos</a:t>
            </a:r>
            <a:r>
              <a:rPr sz="1800" dirty="0">
                <a:latin typeface="Arial MT"/>
                <a:cs typeface="Arial MT"/>
              </a:rPr>
              <a:t> </a:t>
            </a:r>
            <a:r>
              <a:rPr sz="1800" spc="-5" dirty="0">
                <a:latin typeface="Arial MT"/>
                <a:cs typeface="Arial MT"/>
              </a:rPr>
              <a:t>de</a:t>
            </a:r>
            <a:r>
              <a:rPr sz="1800" spc="5" dirty="0">
                <a:latin typeface="Arial MT"/>
                <a:cs typeface="Arial MT"/>
              </a:rPr>
              <a:t> </a:t>
            </a:r>
            <a:r>
              <a:rPr sz="1800" dirty="0">
                <a:latin typeface="Arial MT"/>
                <a:cs typeface="Arial MT"/>
              </a:rPr>
              <a:t>los</a:t>
            </a:r>
            <a:r>
              <a:rPr sz="1800" spc="5" dirty="0">
                <a:latin typeface="Arial MT"/>
                <a:cs typeface="Arial MT"/>
              </a:rPr>
              <a:t> </a:t>
            </a:r>
            <a:r>
              <a:rPr sz="1800" spc="-5" dirty="0">
                <a:latin typeface="Arial MT"/>
                <a:cs typeface="Arial MT"/>
              </a:rPr>
              <a:t>trabajos</a:t>
            </a:r>
            <a:r>
              <a:rPr sz="1800" dirty="0">
                <a:latin typeface="Arial MT"/>
                <a:cs typeface="Arial MT"/>
              </a:rPr>
              <a:t> </a:t>
            </a:r>
            <a:r>
              <a:rPr sz="1800" spc="-5" dirty="0">
                <a:latin typeface="Arial MT"/>
                <a:cs typeface="Arial MT"/>
              </a:rPr>
              <a:t>de</a:t>
            </a:r>
            <a:r>
              <a:rPr sz="1800" spc="5" dirty="0">
                <a:latin typeface="Arial MT"/>
                <a:cs typeface="Arial MT"/>
              </a:rPr>
              <a:t> </a:t>
            </a:r>
            <a:r>
              <a:rPr sz="1800" spc="-5" dirty="0">
                <a:latin typeface="Arial MT"/>
                <a:cs typeface="Arial MT"/>
              </a:rPr>
              <a:t>conservación</a:t>
            </a:r>
            <a:r>
              <a:rPr sz="1800" spc="5" dirty="0">
                <a:latin typeface="Arial MT"/>
                <a:cs typeface="Arial MT"/>
              </a:rPr>
              <a:t> </a:t>
            </a:r>
            <a:r>
              <a:rPr sz="1800" spc="-5" dirty="0">
                <a:latin typeface="Arial MT"/>
                <a:cs typeface="Arial MT"/>
              </a:rPr>
              <a:t>son:</a:t>
            </a:r>
            <a:endParaRPr sz="1800" dirty="0">
              <a:latin typeface="Arial MT"/>
              <a:cs typeface="Arial MT"/>
            </a:endParaRPr>
          </a:p>
        </p:txBody>
      </p:sp>
      <p:sp>
        <p:nvSpPr>
          <p:cNvPr id="24" name="object 7"/>
          <p:cNvSpPr txBox="1">
            <a:spLocks noGrp="1"/>
          </p:cNvSpPr>
          <p:nvPr>
            <p:ph type="body" idx="1"/>
          </p:nvPr>
        </p:nvSpPr>
        <p:spPr>
          <a:xfrm>
            <a:off x="485457" y="3301237"/>
            <a:ext cx="6059805" cy="1804981"/>
          </a:xfrm>
          <a:prstGeom prst="rect">
            <a:avLst/>
          </a:prstGeom>
        </p:spPr>
        <p:txBody>
          <a:bodyPr vert="horz" wrap="square" lIns="0" tIns="149225" rIns="0" bIns="0" rtlCol="0">
            <a:spAutoFit/>
          </a:bodyPr>
          <a:lstStyle/>
          <a:p>
            <a:pPr marL="375920" algn="l">
              <a:lnSpc>
                <a:spcPct val="100000"/>
              </a:lnSpc>
              <a:spcBef>
                <a:spcPts val="1175"/>
              </a:spcBef>
              <a:tabLst>
                <a:tab pos="1531620" algn="l"/>
                <a:tab pos="1898014" algn="l"/>
                <a:tab pos="3127375" algn="l"/>
                <a:tab pos="3569335" algn="l"/>
                <a:tab pos="5309870" algn="l"/>
                <a:tab pos="5754370" algn="l"/>
              </a:tabLst>
            </a:pPr>
            <a:r>
              <a:rPr b="0" spc="-5" dirty="0"/>
              <a:t>Mantener	la	capac</a:t>
            </a:r>
            <a:r>
              <a:rPr b="0" spc="-30" dirty="0"/>
              <a:t>i</a:t>
            </a:r>
            <a:r>
              <a:rPr b="0" spc="-5" dirty="0"/>
              <a:t>dad</a:t>
            </a:r>
            <a:r>
              <a:rPr b="0" dirty="0"/>
              <a:t>	</a:t>
            </a:r>
            <a:r>
              <a:rPr b="0" spc="-5" dirty="0"/>
              <a:t>de</a:t>
            </a:r>
            <a:r>
              <a:rPr b="0" dirty="0"/>
              <a:t>	</a:t>
            </a:r>
            <a:r>
              <a:rPr b="0" spc="15" dirty="0"/>
              <a:t>f</a:t>
            </a:r>
            <a:r>
              <a:rPr b="0" spc="-5" dirty="0"/>
              <a:t>uncion</a:t>
            </a:r>
            <a:r>
              <a:rPr b="0" spc="-30" dirty="0"/>
              <a:t>a</a:t>
            </a:r>
            <a:r>
              <a:rPr b="0" spc="15" dirty="0"/>
              <a:t>m</a:t>
            </a:r>
            <a:r>
              <a:rPr b="0" spc="-5" dirty="0"/>
              <a:t>iento</a:t>
            </a:r>
            <a:r>
              <a:rPr b="0" dirty="0"/>
              <a:t>	</a:t>
            </a:r>
            <a:r>
              <a:rPr b="0" spc="-10" dirty="0"/>
              <a:t>d</a:t>
            </a:r>
            <a:r>
              <a:rPr b="0" spc="-5" dirty="0"/>
              <a:t>e</a:t>
            </a:r>
            <a:r>
              <a:rPr b="0" dirty="0"/>
              <a:t>	</a:t>
            </a:r>
            <a:r>
              <a:rPr b="0" spc="-5" dirty="0"/>
              <a:t>las</a:t>
            </a:r>
          </a:p>
          <a:p>
            <a:pPr marL="12700" algn="l">
              <a:lnSpc>
                <a:spcPct val="100000"/>
              </a:lnSpc>
              <a:spcBef>
                <a:spcPts val="1080"/>
              </a:spcBef>
            </a:pPr>
            <a:r>
              <a:rPr b="0" dirty="0"/>
              <a:t>instalaciones</a:t>
            </a:r>
            <a:r>
              <a:rPr b="0" spc="-25" dirty="0"/>
              <a:t> </a:t>
            </a:r>
            <a:r>
              <a:rPr b="0" spc="-5" dirty="0"/>
              <a:t>evitando que</a:t>
            </a:r>
            <a:r>
              <a:rPr b="0" spc="-10" dirty="0"/>
              <a:t> </a:t>
            </a:r>
            <a:r>
              <a:rPr b="0" dirty="0" err="1"/>
              <a:t>sufran</a:t>
            </a:r>
            <a:r>
              <a:rPr b="0" spc="-25" dirty="0"/>
              <a:t> </a:t>
            </a:r>
            <a:r>
              <a:rPr b="0" dirty="0" err="1" smtClean="0"/>
              <a:t>fallas</a:t>
            </a:r>
            <a:r>
              <a:rPr b="0" dirty="0" smtClean="0"/>
              <a:t>.</a:t>
            </a:r>
            <a:endParaRPr lang="es-ES" b="0" dirty="0" smtClean="0"/>
          </a:p>
          <a:p>
            <a:pPr marL="12700" algn="l">
              <a:lnSpc>
                <a:spcPct val="100000"/>
              </a:lnSpc>
              <a:spcBef>
                <a:spcPts val="1080"/>
              </a:spcBef>
            </a:pPr>
            <a:r>
              <a:rPr b="0" spc="-5" dirty="0" err="1" smtClean="0"/>
              <a:t>Di</a:t>
            </a:r>
            <a:r>
              <a:rPr b="0" spc="-25" dirty="0" err="1" smtClean="0"/>
              <a:t>s</a:t>
            </a:r>
            <a:r>
              <a:rPr b="0" spc="15" dirty="0" err="1" smtClean="0"/>
              <a:t>m</a:t>
            </a:r>
            <a:r>
              <a:rPr b="0" spc="-5" dirty="0" err="1" smtClean="0"/>
              <a:t>inuir</a:t>
            </a:r>
            <a:r>
              <a:rPr lang="es-ES" b="0" dirty="0"/>
              <a:t> </a:t>
            </a:r>
            <a:r>
              <a:rPr b="0" spc="-5" dirty="0" smtClean="0"/>
              <a:t>la</a:t>
            </a:r>
            <a:r>
              <a:rPr lang="es-ES" b="0" dirty="0"/>
              <a:t> </a:t>
            </a:r>
            <a:r>
              <a:rPr b="0" spc="15" dirty="0" err="1" smtClean="0"/>
              <a:t>f</a:t>
            </a:r>
            <a:r>
              <a:rPr b="0" spc="-5" dirty="0" err="1" smtClean="0"/>
              <a:t>recue</a:t>
            </a:r>
            <a:r>
              <a:rPr b="0" spc="-30" dirty="0" err="1" smtClean="0"/>
              <a:t>n</a:t>
            </a:r>
            <a:r>
              <a:rPr b="0" spc="-5" dirty="0" err="1" smtClean="0"/>
              <a:t>cia</a:t>
            </a:r>
            <a:r>
              <a:rPr lang="es-ES" b="0" dirty="0"/>
              <a:t> </a:t>
            </a:r>
            <a:r>
              <a:rPr b="0" spc="-10" dirty="0" smtClean="0"/>
              <a:t>d</a:t>
            </a:r>
            <a:r>
              <a:rPr b="0" spc="-5" dirty="0" smtClean="0"/>
              <a:t>e</a:t>
            </a:r>
            <a:r>
              <a:rPr b="0" dirty="0"/>
              <a:t>	</a:t>
            </a:r>
            <a:r>
              <a:rPr b="0" spc="-5" dirty="0" smtClean="0"/>
              <a:t>las</a:t>
            </a:r>
            <a:r>
              <a:rPr lang="es-ES" b="0" dirty="0"/>
              <a:t> </a:t>
            </a:r>
            <a:r>
              <a:rPr b="0" spc="15" dirty="0" err="1" smtClean="0"/>
              <a:t>f</a:t>
            </a:r>
            <a:r>
              <a:rPr b="0" spc="-5" dirty="0" err="1" smtClean="0"/>
              <a:t>allas,a</a:t>
            </a:r>
            <a:r>
              <a:rPr b="0" spc="10" dirty="0" err="1" smtClean="0"/>
              <a:t>m</a:t>
            </a:r>
            <a:r>
              <a:rPr b="0" spc="-5" dirty="0" err="1" smtClean="0"/>
              <a:t>inorando</a:t>
            </a:r>
            <a:r>
              <a:rPr lang="es-ES" b="0" dirty="0"/>
              <a:t> </a:t>
            </a:r>
            <a:r>
              <a:rPr b="0" spc="-10" dirty="0" smtClean="0"/>
              <a:t>el</a:t>
            </a:r>
            <a:endParaRPr b="0" spc="-10" dirty="0"/>
          </a:p>
          <a:p>
            <a:pPr marL="12700" algn="l">
              <a:lnSpc>
                <a:spcPct val="100000"/>
              </a:lnSpc>
              <a:spcBef>
                <a:spcPts val="1080"/>
              </a:spcBef>
            </a:pPr>
            <a:r>
              <a:rPr b="0" spc="-5" dirty="0"/>
              <a:t>desgaste.</a:t>
            </a:r>
          </a:p>
        </p:txBody>
      </p:sp>
    </p:spTree>
    <p:extLst>
      <p:ext uri="{BB962C8B-B14F-4D97-AF65-F5344CB8AC3E}">
        <p14:creationId xmlns:p14="http://schemas.microsoft.com/office/powerpoint/2010/main" val="26759313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8"/>
          </a:xfrm>
          <a:prstGeom prst="rect">
            <a:avLst/>
          </a:prstGeom>
        </p:spPr>
      </p:pic>
      <p:sp>
        <p:nvSpPr>
          <p:cNvPr id="3" name="object 3"/>
          <p:cNvSpPr txBox="1">
            <a:spLocks noGrp="1"/>
          </p:cNvSpPr>
          <p:nvPr>
            <p:ph type="title"/>
          </p:nvPr>
        </p:nvSpPr>
        <p:spPr>
          <a:xfrm>
            <a:off x="1610042" y="1752600"/>
            <a:ext cx="2566670" cy="696595"/>
          </a:xfrm>
          <a:prstGeom prst="rect">
            <a:avLst/>
          </a:prstGeom>
        </p:spPr>
        <p:txBody>
          <a:bodyPr vert="horz" wrap="square" lIns="0" tIns="12700" rIns="0" bIns="0" rtlCol="0">
            <a:spAutoFit/>
          </a:bodyPr>
          <a:lstStyle/>
          <a:p>
            <a:pPr marL="12700">
              <a:lnSpc>
                <a:spcPct val="100000"/>
              </a:lnSpc>
              <a:spcBef>
                <a:spcPts val="100"/>
              </a:spcBef>
            </a:pPr>
            <a:r>
              <a:rPr sz="4400" u="none" spc="225" dirty="0">
                <a:solidFill>
                  <a:srgbClr val="00F3B5"/>
                </a:solidFill>
                <a:latin typeface="Arial MT"/>
                <a:cs typeface="Arial MT"/>
              </a:rPr>
              <a:t>Módulo</a:t>
            </a:r>
            <a:r>
              <a:rPr sz="4400" u="none" spc="405" dirty="0">
                <a:solidFill>
                  <a:srgbClr val="00F3B5"/>
                </a:solidFill>
                <a:latin typeface="Arial MT"/>
                <a:cs typeface="Arial MT"/>
              </a:rPr>
              <a:t> </a:t>
            </a:r>
            <a:r>
              <a:rPr sz="4400" u="none" spc="45" dirty="0">
                <a:solidFill>
                  <a:srgbClr val="00F3B5"/>
                </a:solidFill>
                <a:latin typeface="Arial MT"/>
                <a:cs typeface="Arial MT"/>
              </a:rPr>
              <a:t>2</a:t>
            </a:r>
            <a:endParaRPr sz="4400" dirty="0">
              <a:latin typeface="Arial MT"/>
              <a:cs typeface="Arial MT"/>
            </a:endParaRPr>
          </a:p>
        </p:txBody>
      </p:sp>
      <p:sp>
        <p:nvSpPr>
          <p:cNvPr id="4" name="object 4"/>
          <p:cNvSpPr txBox="1"/>
          <p:nvPr/>
        </p:nvSpPr>
        <p:spPr>
          <a:xfrm>
            <a:off x="1166812" y="2948888"/>
            <a:ext cx="6019800" cy="2795637"/>
          </a:xfrm>
          <a:prstGeom prst="rect">
            <a:avLst/>
          </a:prstGeom>
        </p:spPr>
        <p:txBody>
          <a:bodyPr vert="horz" wrap="square" lIns="0" tIns="12700" rIns="0" bIns="0" rtlCol="0">
            <a:spAutoFit/>
          </a:bodyPr>
          <a:lstStyle/>
          <a:p>
            <a:pPr marL="12700">
              <a:lnSpc>
                <a:spcPct val="100000"/>
              </a:lnSpc>
              <a:spcBef>
                <a:spcPts val="100"/>
              </a:spcBef>
            </a:pPr>
            <a:r>
              <a:rPr sz="1800" b="1" u="sng" spc="45" dirty="0">
                <a:solidFill>
                  <a:srgbClr val="FFFFFF"/>
                </a:solidFill>
                <a:latin typeface="Arial MT"/>
                <a:cs typeface="Arial MT"/>
              </a:rPr>
              <a:t>Planificación</a:t>
            </a:r>
            <a:r>
              <a:rPr sz="1800" b="1" u="sng" spc="220" dirty="0">
                <a:solidFill>
                  <a:srgbClr val="FFFFFF"/>
                </a:solidFill>
                <a:latin typeface="Arial MT"/>
                <a:cs typeface="Arial MT"/>
              </a:rPr>
              <a:t> </a:t>
            </a:r>
            <a:r>
              <a:rPr sz="1800" b="1" u="sng" spc="150" dirty="0">
                <a:solidFill>
                  <a:srgbClr val="FFFFFF"/>
                </a:solidFill>
                <a:latin typeface="Arial MT"/>
                <a:cs typeface="Arial MT"/>
              </a:rPr>
              <a:t>y</a:t>
            </a:r>
            <a:r>
              <a:rPr sz="1800" b="1" u="sng" spc="170" dirty="0">
                <a:solidFill>
                  <a:srgbClr val="FFFFFF"/>
                </a:solidFill>
                <a:latin typeface="Arial MT"/>
                <a:cs typeface="Arial MT"/>
              </a:rPr>
              <a:t> </a:t>
            </a:r>
            <a:r>
              <a:rPr sz="1800" b="1" u="sng" spc="65" dirty="0">
                <a:solidFill>
                  <a:srgbClr val="FFFFFF"/>
                </a:solidFill>
                <a:latin typeface="Arial MT"/>
                <a:cs typeface="Arial MT"/>
              </a:rPr>
              <a:t>Programación</a:t>
            </a:r>
            <a:r>
              <a:rPr sz="1800" b="1" u="sng" spc="200" dirty="0">
                <a:solidFill>
                  <a:srgbClr val="FFFFFF"/>
                </a:solidFill>
                <a:latin typeface="Arial MT"/>
                <a:cs typeface="Arial MT"/>
              </a:rPr>
              <a:t> </a:t>
            </a:r>
            <a:r>
              <a:rPr sz="1800" b="1" u="sng" spc="85" dirty="0">
                <a:solidFill>
                  <a:srgbClr val="FFFFFF"/>
                </a:solidFill>
                <a:latin typeface="Arial MT"/>
                <a:cs typeface="Arial MT"/>
              </a:rPr>
              <a:t>del</a:t>
            </a:r>
            <a:r>
              <a:rPr sz="1800" b="1" u="sng" spc="185" dirty="0">
                <a:solidFill>
                  <a:srgbClr val="FFFFFF"/>
                </a:solidFill>
                <a:latin typeface="Arial MT"/>
                <a:cs typeface="Arial MT"/>
              </a:rPr>
              <a:t> </a:t>
            </a:r>
            <a:r>
              <a:rPr sz="1800" b="1" u="sng" spc="70" dirty="0" err="1" smtClean="0">
                <a:solidFill>
                  <a:srgbClr val="FFFFFF"/>
                </a:solidFill>
                <a:latin typeface="Arial MT"/>
                <a:cs typeface="Arial MT"/>
              </a:rPr>
              <a:t>Mantenimiento</a:t>
            </a:r>
            <a:endParaRPr lang="es-ES" sz="1800" b="1" u="sng" spc="70" dirty="0" smtClean="0">
              <a:solidFill>
                <a:srgbClr val="FFFFFF"/>
              </a:solidFill>
              <a:latin typeface="Arial MT"/>
              <a:cs typeface="Arial MT"/>
            </a:endParaRPr>
          </a:p>
          <a:p>
            <a:pPr marL="12700">
              <a:lnSpc>
                <a:spcPct val="100000"/>
              </a:lnSpc>
              <a:spcBef>
                <a:spcPts val="100"/>
              </a:spcBef>
            </a:pPr>
            <a:endParaRPr sz="1800" b="1" u="sng" dirty="0">
              <a:latin typeface="Arial MT"/>
              <a:cs typeface="Arial MT"/>
            </a:endParaRPr>
          </a:p>
          <a:p>
            <a:pPr marL="299720" indent="-287655">
              <a:lnSpc>
                <a:spcPct val="100000"/>
              </a:lnSpc>
              <a:spcBef>
                <a:spcPts val="5"/>
              </a:spcBef>
              <a:buChar char="•"/>
              <a:tabLst>
                <a:tab pos="299720" algn="l"/>
                <a:tab pos="300355" algn="l"/>
              </a:tabLst>
            </a:pPr>
            <a:r>
              <a:rPr sz="1800" spc="45" dirty="0">
                <a:solidFill>
                  <a:srgbClr val="FFFFFF"/>
                </a:solidFill>
                <a:latin typeface="Arial MT"/>
                <a:cs typeface="Arial MT"/>
              </a:rPr>
              <a:t>Requisitos</a:t>
            </a:r>
            <a:r>
              <a:rPr sz="1800" spc="180" dirty="0">
                <a:solidFill>
                  <a:srgbClr val="FFFFFF"/>
                </a:solidFill>
                <a:latin typeface="Arial MT"/>
                <a:cs typeface="Arial MT"/>
              </a:rPr>
              <a:t> </a:t>
            </a:r>
            <a:r>
              <a:rPr sz="1800" spc="90" dirty="0">
                <a:solidFill>
                  <a:srgbClr val="FFFFFF"/>
                </a:solidFill>
                <a:latin typeface="Arial MT"/>
                <a:cs typeface="Arial MT"/>
              </a:rPr>
              <a:t>del</a:t>
            </a:r>
            <a:r>
              <a:rPr sz="1800" spc="170" dirty="0">
                <a:solidFill>
                  <a:srgbClr val="FFFFFF"/>
                </a:solidFill>
                <a:latin typeface="Arial MT"/>
                <a:cs typeface="Arial MT"/>
              </a:rPr>
              <a:t> </a:t>
            </a:r>
            <a:r>
              <a:rPr sz="1800" spc="65" dirty="0">
                <a:solidFill>
                  <a:srgbClr val="FFFFFF"/>
                </a:solidFill>
                <a:latin typeface="Arial MT"/>
                <a:cs typeface="Arial MT"/>
              </a:rPr>
              <a:t>Mantenimiento</a:t>
            </a:r>
            <a:endParaRPr sz="1800" dirty="0">
              <a:latin typeface="Arial MT"/>
              <a:cs typeface="Arial MT"/>
            </a:endParaRPr>
          </a:p>
          <a:p>
            <a:pPr marL="299720" indent="-287655">
              <a:lnSpc>
                <a:spcPct val="100000"/>
              </a:lnSpc>
              <a:buChar char="•"/>
              <a:tabLst>
                <a:tab pos="299720" algn="l"/>
                <a:tab pos="300355" algn="l"/>
              </a:tabLst>
            </a:pPr>
            <a:r>
              <a:rPr sz="1800" dirty="0">
                <a:solidFill>
                  <a:srgbClr val="FFFFFF"/>
                </a:solidFill>
                <a:latin typeface="Arial MT"/>
                <a:cs typeface="Arial MT"/>
              </a:rPr>
              <a:t>Tareas</a:t>
            </a:r>
            <a:r>
              <a:rPr sz="1800" spc="250" dirty="0">
                <a:solidFill>
                  <a:srgbClr val="FFFFFF"/>
                </a:solidFill>
                <a:latin typeface="Arial MT"/>
                <a:cs typeface="Arial MT"/>
              </a:rPr>
              <a:t> </a:t>
            </a:r>
            <a:r>
              <a:rPr sz="1800" spc="90" dirty="0">
                <a:solidFill>
                  <a:srgbClr val="FFFFFF"/>
                </a:solidFill>
                <a:latin typeface="Arial MT"/>
                <a:cs typeface="Arial MT"/>
              </a:rPr>
              <a:t>del</a:t>
            </a:r>
            <a:r>
              <a:rPr sz="1800" spc="260" dirty="0">
                <a:solidFill>
                  <a:srgbClr val="FFFFFF"/>
                </a:solidFill>
                <a:latin typeface="Arial MT"/>
                <a:cs typeface="Arial MT"/>
              </a:rPr>
              <a:t> </a:t>
            </a:r>
            <a:r>
              <a:rPr sz="1800" spc="65" dirty="0">
                <a:solidFill>
                  <a:srgbClr val="FFFFFF"/>
                </a:solidFill>
                <a:latin typeface="Arial MT"/>
                <a:cs typeface="Arial MT"/>
              </a:rPr>
              <a:t>Mantenimiento</a:t>
            </a:r>
            <a:endParaRPr sz="1800" dirty="0">
              <a:latin typeface="Arial MT"/>
              <a:cs typeface="Arial MT"/>
            </a:endParaRPr>
          </a:p>
          <a:p>
            <a:pPr marL="299720" indent="-287655">
              <a:lnSpc>
                <a:spcPct val="100000"/>
              </a:lnSpc>
              <a:buChar char="•"/>
              <a:tabLst>
                <a:tab pos="299720" algn="l"/>
                <a:tab pos="300355" algn="l"/>
              </a:tabLst>
            </a:pPr>
            <a:r>
              <a:rPr sz="1800" dirty="0">
                <a:solidFill>
                  <a:srgbClr val="FFFFFF"/>
                </a:solidFill>
                <a:latin typeface="Arial MT"/>
                <a:cs typeface="Arial MT"/>
              </a:rPr>
              <a:t>Análisis</a:t>
            </a:r>
            <a:r>
              <a:rPr sz="1800" spc="225" dirty="0">
                <a:solidFill>
                  <a:srgbClr val="FFFFFF"/>
                </a:solidFill>
                <a:latin typeface="Arial MT"/>
                <a:cs typeface="Arial MT"/>
              </a:rPr>
              <a:t> </a:t>
            </a:r>
            <a:r>
              <a:rPr sz="1800" spc="130" dirty="0">
                <a:solidFill>
                  <a:srgbClr val="FFFFFF"/>
                </a:solidFill>
                <a:latin typeface="Arial MT"/>
                <a:cs typeface="Arial MT"/>
              </a:rPr>
              <a:t>de</a:t>
            </a:r>
            <a:r>
              <a:rPr sz="1800" spc="260" dirty="0">
                <a:solidFill>
                  <a:srgbClr val="FFFFFF"/>
                </a:solidFill>
                <a:latin typeface="Arial MT"/>
                <a:cs typeface="Arial MT"/>
              </a:rPr>
              <a:t> </a:t>
            </a:r>
            <a:r>
              <a:rPr sz="1800" spc="85" dirty="0">
                <a:solidFill>
                  <a:srgbClr val="FFFFFF"/>
                </a:solidFill>
                <a:latin typeface="Arial MT"/>
                <a:cs typeface="Arial MT"/>
              </a:rPr>
              <a:t>criticidad</a:t>
            </a:r>
            <a:r>
              <a:rPr sz="1800" spc="260" dirty="0">
                <a:solidFill>
                  <a:srgbClr val="FFFFFF"/>
                </a:solidFill>
                <a:latin typeface="Arial MT"/>
                <a:cs typeface="Arial MT"/>
              </a:rPr>
              <a:t> </a:t>
            </a:r>
            <a:r>
              <a:rPr sz="1800" spc="130" dirty="0">
                <a:solidFill>
                  <a:srgbClr val="FFFFFF"/>
                </a:solidFill>
                <a:latin typeface="Arial MT"/>
                <a:cs typeface="Arial MT"/>
              </a:rPr>
              <a:t>de</a:t>
            </a:r>
            <a:r>
              <a:rPr sz="1800" spc="260" dirty="0">
                <a:solidFill>
                  <a:srgbClr val="FFFFFF"/>
                </a:solidFill>
                <a:latin typeface="Arial MT"/>
                <a:cs typeface="Arial MT"/>
              </a:rPr>
              <a:t> </a:t>
            </a:r>
            <a:r>
              <a:rPr sz="1800" spc="40" dirty="0">
                <a:solidFill>
                  <a:srgbClr val="FFFFFF"/>
                </a:solidFill>
                <a:latin typeface="Arial MT"/>
                <a:cs typeface="Arial MT"/>
              </a:rPr>
              <a:t>Equipos</a:t>
            </a:r>
            <a:endParaRPr sz="1800" dirty="0">
              <a:latin typeface="Arial MT"/>
              <a:cs typeface="Arial MT"/>
            </a:endParaRPr>
          </a:p>
          <a:p>
            <a:pPr marL="299720" indent="-287655">
              <a:lnSpc>
                <a:spcPct val="100000"/>
              </a:lnSpc>
              <a:buChar char="•"/>
              <a:tabLst>
                <a:tab pos="299720" algn="l"/>
                <a:tab pos="300355" algn="l"/>
              </a:tabLst>
            </a:pPr>
            <a:r>
              <a:rPr sz="1800" spc="45" dirty="0">
                <a:solidFill>
                  <a:srgbClr val="FFFFFF"/>
                </a:solidFill>
                <a:latin typeface="Arial MT"/>
                <a:cs typeface="Arial MT"/>
              </a:rPr>
              <a:t>Planificación</a:t>
            </a:r>
            <a:r>
              <a:rPr sz="1800" spc="220" dirty="0">
                <a:solidFill>
                  <a:srgbClr val="FFFFFF"/>
                </a:solidFill>
                <a:latin typeface="Arial MT"/>
                <a:cs typeface="Arial MT"/>
              </a:rPr>
              <a:t> </a:t>
            </a:r>
            <a:r>
              <a:rPr sz="1800" spc="130" dirty="0">
                <a:solidFill>
                  <a:srgbClr val="FFFFFF"/>
                </a:solidFill>
                <a:latin typeface="Arial MT"/>
                <a:cs typeface="Arial MT"/>
              </a:rPr>
              <a:t>de</a:t>
            </a:r>
            <a:r>
              <a:rPr sz="1800" spc="165" dirty="0">
                <a:solidFill>
                  <a:srgbClr val="FFFFFF"/>
                </a:solidFill>
                <a:latin typeface="Arial MT"/>
                <a:cs typeface="Arial MT"/>
              </a:rPr>
              <a:t> </a:t>
            </a:r>
            <a:r>
              <a:rPr sz="1800" spc="65" dirty="0">
                <a:solidFill>
                  <a:srgbClr val="FFFFFF"/>
                </a:solidFill>
                <a:latin typeface="Arial MT"/>
                <a:cs typeface="Arial MT"/>
              </a:rPr>
              <a:t>Mantenimiento</a:t>
            </a:r>
            <a:endParaRPr sz="1800" dirty="0">
              <a:latin typeface="Arial MT"/>
              <a:cs typeface="Arial MT"/>
            </a:endParaRPr>
          </a:p>
          <a:p>
            <a:pPr marL="299720" indent="-287655">
              <a:lnSpc>
                <a:spcPct val="100000"/>
              </a:lnSpc>
              <a:spcBef>
                <a:spcPts val="45"/>
              </a:spcBef>
              <a:buChar char="•"/>
              <a:tabLst>
                <a:tab pos="299720" algn="l"/>
                <a:tab pos="300355" algn="l"/>
              </a:tabLst>
            </a:pPr>
            <a:r>
              <a:rPr sz="1800" spc="65" dirty="0" err="1" smtClean="0">
                <a:solidFill>
                  <a:srgbClr val="FFFFFF"/>
                </a:solidFill>
                <a:latin typeface="Arial MT"/>
                <a:cs typeface="Arial MT"/>
              </a:rPr>
              <a:t>Programación</a:t>
            </a:r>
            <a:r>
              <a:rPr sz="1800" spc="204" dirty="0" smtClean="0">
                <a:solidFill>
                  <a:srgbClr val="FFFFFF"/>
                </a:solidFill>
                <a:latin typeface="Arial MT"/>
                <a:cs typeface="Arial MT"/>
              </a:rPr>
              <a:t> </a:t>
            </a:r>
            <a:r>
              <a:rPr sz="1800" spc="90" dirty="0">
                <a:solidFill>
                  <a:srgbClr val="FFFFFF"/>
                </a:solidFill>
                <a:latin typeface="Arial MT"/>
                <a:cs typeface="Arial MT"/>
              </a:rPr>
              <a:t>del</a:t>
            </a:r>
            <a:r>
              <a:rPr sz="1800" spc="195" dirty="0">
                <a:solidFill>
                  <a:srgbClr val="FFFFFF"/>
                </a:solidFill>
                <a:latin typeface="Arial MT"/>
                <a:cs typeface="Arial MT"/>
              </a:rPr>
              <a:t> </a:t>
            </a:r>
            <a:r>
              <a:rPr sz="1800" spc="65" dirty="0" err="1" smtClean="0">
                <a:solidFill>
                  <a:srgbClr val="FFFFFF"/>
                </a:solidFill>
                <a:latin typeface="Arial MT"/>
                <a:cs typeface="Arial MT"/>
              </a:rPr>
              <a:t>Mantenimiento</a:t>
            </a:r>
            <a:endParaRPr lang="es-ES" sz="1800" spc="65" dirty="0" smtClean="0">
              <a:solidFill>
                <a:srgbClr val="FFFFFF"/>
              </a:solidFill>
              <a:latin typeface="Arial MT"/>
              <a:cs typeface="Arial MT"/>
            </a:endParaRPr>
          </a:p>
          <a:p>
            <a:pPr marL="299720" indent="-287655">
              <a:lnSpc>
                <a:spcPct val="100000"/>
              </a:lnSpc>
              <a:buChar char="•"/>
              <a:tabLst>
                <a:tab pos="299720" algn="l"/>
                <a:tab pos="300355" algn="l"/>
              </a:tabLst>
            </a:pPr>
            <a:r>
              <a:rPr lang="es-ES" sz="1800" dirty="0" smtClean="0">
                <a:solidFill>
                  <a:srgbClr val="FFFFFF"/>
                </a:solidFill>
                <a:latin typeface="Arial MT"/>
                <a:cs typeface="Arial MT"/>
              </a:rPr>
              <a:t>La</a:t>
            </a:r>
            <a:r>
              <a:rPr lang="es-ES" sz="1800" spc="170" dirty="0" smtClean="0">
                <a:solidFill>
                  <a:srgbClr val="FFFFFF"/>
                </a:solidFill>
                <a:latin typeface="Arial MT"/>
                <a:cs typeface="Arial MT"/>
              </a:rPr>
              <a:t> </a:t>
            </a:r>
            <a:r>
              <a:rPr lang="es-ES" sz="1800" spc="105" dirty="0" smtClean="0">
                <a:solidFill>
                  <a:srgbClr val="FFFFFF"/>
                </a:solidFill>
                <a:latin typeface="Arial MT"/>
                <a:cs typeface="Arial MT"/>
              </a:rPr>
              <a:t>Orden</a:t>
            </a:r>
            <a:r>
              <a:rPr lang="es-ES" sz="1800" spc="160" dirty="0" smtClean="0">
                <a:solidFill>
                  <a:srgbClr val="FFFFFF"/>
                </a:solidFill>
                <a:latin typeface="Arial MT"/>
                <a:cs typeface="Arial MT"/>
              </a:rPr>
              <a:t> </a:t>
            </a:r>
            <a:r>
              <a:rPr lang="es-ES" sz="1800" spc="130" dirty="0" smtClean="0">
                <a:solidFill>
                  <a:srgbClr val="FFFFFF"/>
                </a:solidFill>
                <a:latin typeface="Arial MT"/>
                <a:cs typeface="Arial MT"/>
              </a:rPr>
              <a:t>de</a:t>
            </a:r>
            <a:r>
              <a:rPr lang="es-ES" sz="1800" spc="180" dirty="0" smtClean="0">
                <a:solidFill>
                  <a:srgbClr val="FFFFFF"/>
                </a:solidFill>
                <a:latin typeface="Arial MT"/>
                <a:cs typeface="Arial MT"/>
              </a:rPr>
              <a:t> </a:t>
            </a:r>
            <a:r>
              <a:rPr lang="es-ES" sz="1800" spc="85" dirty="0" smtClean="0">
                <a:solidFill>
                  <a:srgbClr val="FFFFFF"/>
                </a:solidFill>
                <a:latin typeface="Arial MT"/>
                <a:cs typeface="Arial MT"/>
              </a:rPr>
              <a:t>trabajo</a:t>
            </a:r>
            <a:endParaRPr lang="es-ES" sz="1800" dirty="0" smtClean="0">
              <a:latin typeface="Arial MT"/>
              <a:cs typeface="Arial MT"/>
            </a:endParaRPr>
          </a:p>
          <a:p>
            <a:pPr marL="299720" indent="-287655">
              <a:lnSpc>
                <a:spcPct val="100000"/>
              </a:lnSpc>
              <a:buChar char="•"/>
              <a:tabLst>
                <a:tab pos="299720" algn="l"/>
                <a:tab pos="300355" algn="l"/>
              </a:tabLst>
            </a:pPr>
            <a:r>
              <a:rPr lang="es-ES" sz="1800" spc="60" dirty="0" smtClean="0">
                <a:solidFill>
                  <a:srgbClr val="FFFFFF"/>
                </a:solidFill>
                <a:latin typeface="Arial MT"/>
                <a:cs typeface="Arial MT"/>
              </a:rPr>
              <a:t>Dimensionamiento</a:t>
            </a:r>
            <a:r>
              <a:rPr lang="es-ES" sz="1800" spc="200" dirty="0" smtClean="0">
                <a:solidFill>
                  <a:srgbClr val="FFFFFF"/>
                </a:solidFill>
                <a:latin typeface="Arial MT"/>
                <a:cs typeface="Arial MT"/>
              </a:rPr>
              <a:t> </a:t>
            </a:r>
            <a:r>
              <a:rPr lang="es-ES" sz="1800" spc="130" dirty="0" smtClean="0">
                <a:solidFill>
                  <a:srgbClr val="FFFFFF"/>
                </a:solidFill>
                <a:latin typeface="Arial MT"/>
                <a:cs typeface="Arial MT"/>
              </a:rPr>
              <a:t>de</a:t>
            </a:r>
            <a:r>
              <a:rPr lang="es-ES" sz="1800" spc="195" dirty="0" smtClean="0">
                <a:solidFill>
                  <a:srgbClr val="FFFFFF"/>
                </a:solidFill>
                <a:latin typeface="Arial MT"/>
                <a:cs typeface="Arial MT"/>
              </a:rPr>
              <a:t> </a:t>
            </a:r>
            <a:r>
              <a:rPr lang="es-ES" sz="1800" dirty="0" smtClean="0">
                <a:solidFill>
                  <a:srgbClr val="FFFFFF"/>
                </a:solidFill>
                <a:latin typeface="Arial MT"/>
                <a:cs typeface="Arial MT"/>
              </a:rPr>
              <a:t>la</a:t>
            </a:r>
            <a:r>
              <a:rPr lang="es-ES" sz="1800" spc="170" dirty="0" smtClean="0">
                <a:solidFill>
                  <a:srgbClr val="FFFFFF"/>
                </a:solidFill>
                <a:latin typeface="Arial MT"/>
                <a:cs typeface="Arial MT"/>
              </a:rPr>
              <a:t> </a:t>
            </a:r>
            <a:r>
              <a:rPr lang="es-ES" sz="1800" spc="60" dirty="0" smtClean="0">
                <a:solidFill>
                  <a:srgbClr val="FFFFFF"/>
                </a:solidFill>
                <a:latin typeface="Arial MT"/>
                <a:cs typeface="Arial MT"/>
              </a:rPr>
              <a:t>plantilla</a:t>
            </a:r>
            <a:r>
              <a:rPr lang="es-ES" sz="1800" spc="140" dirty="0" smtClean="0">
                <a:solidFill>
                  <a:srgbClr val="FFFFFF"/>
                </a:solidFill>
                <a:latin typeface="Arial MT"/>
                <a:cs typeface="Arial MT"/>
              </a:rPr>
              <a:t> </a:t>
            </a:r>
            <a:r>
              <a:rPr lang="es-ES" sz="1800" spc="130" dirty="0" smtClean="0">
                <a:solidFill>
                  <a:srgbClr val="FFFFFF"/>
                </a:solidFill>
                <a:latin typeface="Arial MT"/>
                <a:cs typeface="Arial MT"/>
              </a:rPr>
              <a:t>de</a:t>
            </a:r>
            <a:r>
              <a:rPr lang="es-ES" sz="1800" spc="195" dirty="0" smtClean="0">
                <a:solidFill>
                  <a:srgbClr val="FFFFFF"/>
                </a:solidFill>
                <a:latin typeface="Arial MT"/>
                <a:cs typeface="Arial MT"/>
              </a:rPr>
              <a:t> </a:t>
            </a:r>
            <a:r>
              <a:rPr lang="es-ES" sz="1800" spc="70" dirty="0" smtClean="0">
                <a:solidFill>
                  <a:srgbClr val="FFFFFF"/>
                </a:solidFill>
                <a:latin typeface="Arial MT"/>
                <a:cs typeface="Arial MT"/>
              </a:rPr>
              <a:t>Mantenimiento</a:t>
            </a:r>
            <a:endParaRPr lang="es-ES" sz="1800" dirty="0" smtClean="0">
              <a:latin typeface="Arial MT"/>
              <a:cs typeface="Arial MT"/>
            </a:endParaRPr>
          </a:p>
          <a:p>
            <a:pPr marL="299720" indent="-287655">
              <a:lnSpc>
                <a:spcPct val="100000"/>
              </a:lnSpc>
              <a:spcBef>
                <a:spcPts val="45"/>
              </a:spcBef>
              <a:buChar char="•"/>
              <a:tabLst>
                <a:tab pos="299720" algn="l"/>
                <a:tab pos="300355" algn="l"/>
              </a:tabLst>
            </a:pPr>
            <a:endParaRPr sz="1800" dirty="0">
              <a:latin typeface="Arial MT"/>
              <a:cs typeface="Arial MT"/>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14692" y="481329"/>
            <a:ext cx="3806190" cy="336550"/>
          </a:xfrm>
          <a:prstGeom prst="rect">
            <a:avLst/>
          </a:prstGeom>
        </p:spPr>
        <p:txBody>
          <a:bodyPr vert="horz" wrap="square" lIns="0" tIns="11430" rIns="0" bIns="0" rtlCol="0">
            <a:spAutoFit/>
          </a:bodyPr>
          <a:lstStyle/>
          <a:p>
            <a:pPr marL="12700">
              <a:lnSpc>
                <a:spcPct val="100000"/>
              </a:lnSpc>
              <a:spcBef>
                <a:spcPts val="90"/>
              </a:spcBef>
            </a:pPr>
            <a:r>
              <a:rPr sz="2050" u="heavy" spc="-50" dirty="0" err="1" smtClean="0">
                <a:solidFill>
                  <a:srgbClr val="EE532A"/>
                </a:solidFill>
                <a:uFill>
                  <a:solidFill>
                    <a:srgbClr val="EE532A"/>
                  </a:solidFill>
                </a:uFill>
                <a:latin typeface="Verdana"/>
                <a:cs typeface="Verdana"/>
              </a:rPr>
              <a:t>Tareas</a:t>
            </a:r>
            <a:r>
              <a:rPr sz="2050" u="heavy" spc="-40" dirty="0" smtClean="0">
                <a:solidFill>
                  <a:srgbClr val="EE532A"/>
                </a:solidFill>
                <a:uFill>
                  <a:solidFill>
                    <a:srgbClr val="EE532A"/>
                  </a:solidFill>
                </a:uFill>
                <a:latin typeface="Verdana"/>
                <a:cs typeface="Verdana"/>
              </a:rPr>
              <a:t> </a:t>
            </a:r>
            <a:r>
              <a:rPr sz="2050" u="heavy" spc="-5" dirty="0">
                <a:solidFill>
                  <a:srgbClr val="EE532A"/>
                </a:solidFill>
                <a:uFill>
                  <a:solidFill>
                    <a:srgbClr val="EE532A"/>
                  </a:solidFill>
                </a:uFill>
                <a:latin typeface="Verdana"/>
                <a:cs typeface="Verdana"/>
              </a:rPr>
              <a:t>de</a:t>
            </a:r>
            <a:r>
              <a:rPr sz="2050" u="heavy" spc="-20" dirty="0">
                <a:solidFill>
                  <a:srgbClr val="EE532A"/>
                </a:solidFill>
                <a:uFill>
                  <a:solidFill>
                    <a:srgbClr val="EE532A"/>
                  </a:solidFill>
                </a:uFill>
                <a:latin typeface="Verdana"/>
                <a:cs typeface="Verdana"/>
              </a:rPr>
              <a:t> </a:t>
            </a:r>
            <a:r>
              <a:rPr sz="2050" u="heavy" spc="-10" dirty="0">
                <a:solidFill>
                  <a:srgbClr val="EE532A"/>
                </a:solidFill>
                <a:uFill>
                  <a:solidFill>
                    <a:srgbClr val="EE532A"/>
                  </a:solidFill>
                </a:uFill>
                <a:latin typeface="Verdana"/>
                <a:cs typeface="Verdana"/>
              </a:rPr>
              <a:t>Mantenimiento</a:t>
            </a:r>
            <a:endParaRPr sz="2050" dirty="0">
              <a:latin typeface="Verdana"/>
              <a:cs typeface="Verdana"/>
            </a:endParaRPr>
          </a:p>
        </p:txBody>
      </p:sp>
      <p:sp>
        <p:nvSpPr>
          <p:cNvPr id="3" name="object 3"/>
          <p:cNvSpPr txBox="1"/>
          <p:nvPr/>
        </p:nvSpPr>
        <p:spPr>
          <a:xfrm>
            <a:off x="714692" y="1230566"/>
            <a:ext cx="2096770" cy="330835"/>
          </a:xfrm>
          <a:prstGeom prst="rect">
            <a:avLst/>
          </a:prstGeom>
        </p:spPr>
        <p:txBody>
          <a:bodyPr vert="horz" wrap="square" lIns="0" tIns="12700" rIns="0" bIns="0" rtlCol="0">
            <a:spAutoFit/>
          </a:bodyPr>
          <a:lstStyle/>
          <a:p>
            <a:pPr marL="12700">
              <a:lnSpc>
                <a:spcPct val="100000"/>
              </a:lnSpc>
              <a:spcBef>
                <a:spcPts val="100"/>
              </a:spcBef>
            </a:pPr>
            <a:r>
              <a:rPr sz="2000" b="1" dirty="0">
                <a:latin typeface="Calibri"/>
                <a:cs typeface="Calibri"/>
              </a:rPr>
              <a:t>6.2</a:t>
            </a:r>
            <a:r>
              <a:rPr sz="2000" b="1" spc="-75" dirty="0">
                <a:latin typeface="Calibri"/>
                <a:cs typeface="Calibri"/>
              </a:rPr>
              <a:t> </a:t>
            </a:r>
            <a:r>
              <a:rPr sz="2000" b="1" spc="-15" dirty="0">
                <a:latin typeface="Calibri"/>
                <a:cs typeface="Calibri"/>
              </a:rPr>
              <a:t>CONSERVACIÓN</a:t>
            </a:r>
            <a:endParaRPr sz="2000">
              <a:latin typeface="Calibri"/>
              <a:cs typeface="Calibri"/>
            </a:endParaRPr>
          </a:p>
        </p:txBody>
      </p:sp>
      <p:sp>
        <p:nvSpPr>
          <p:cNvPr id="4" name="object 4"/>
          <p:cNvSpPr/>
          <p:nvPr/>
        </p:nvSpPr>
        <p:spPr>
          <a:xfrm>
            <a:off x="1720850" y="1969770"/>
            <a:ext cx="8128000" cy="0"/>
          </a:xfrm>
          <a:custGeom>
            <a:avLst/>
            <a:gdLst/>
            <a:ahLst/>
            <a:cxnLst/>
            <a:rect l="l" t="t" r="r" b="b"/>
            <a:pathLst>
              <a:path w="8128000">
                <a:moveTo>
                  <a:pt x="0" y="0"/>
                </a:moveTo>
                <a:lnTo>
                  <a:pt x="8128000" y="0"/>
                </a:lnTo>
              </a:path>
            </a:pathLst>
          </a:custGeom>
          <a:ln w="12700">
            <a:solidFill>
              <a:srgbClr val="5B9BD4"/>
            </a:solidFill>
          </a:ln>
        </p:spPr>
        <p:txBody>
          <a:bodyPr wrap="square" lIns="0" tIns="0" rIns="0" bIns="0" rtlCol="0"/>
          <a:lstStyle/>
          <a:p>
            <a:endParaRPr/>
          </a:p>
        </p:txBody>
      </p:sp>
      <p:sp>
        <p:nvSpPr>
          <p:cNvPr id="5" name="object 5"/>
          <p:cNvSpPr txBox="1">
            <a:spLocks noGrp="1"/>
          </p:cNvSpPr>
          <p:nvPr>
            <p:ph type="title"/>
          </p:nvPr>
        </p:nvSpPr>
        <p:spPr>
          <a:xfrm>
            <a:off x="1813560" y="2002409"/>
            <a:ext cx="1381125" cy="452120"/>
          </a:xfrm>
          <a:prstGeom prst="rect">
            <a:avLst/>
          </a:prstGeom>
        </p:spPr>
        <p:txBody>
          <a:bodyPr vert="horz" wrap="square" lIns="0" tIns="12700" rIns="0" bIns="0" rtlCol="0">
            <a:spAutoFit/>
          </a:bodyPr>
          <a:lstStyle/>
          <a:p>
            <a:pPr marL="12700">
              <a:lnSpc>
                <a:spcPct val="100000"/>
              </a:lnSpc>
              <a:spcBef>
                <a:spcPts val="100"/>
              </a:spcBef>
            </a:pPr>
            <a:r>
              <a:rPr sz="2800" spc="-5" dirty="0">
                <a:solidFill>
                  <a:srgbClr val="000000"/>
                </a:solidFill>
                <a:latin typeface="Calibri"/>
                <a:cs typeface="Calibri"/>
              </a:rPr>
              <a:t>LIMP</a:t>
            </a:r>
            <a:r>
              <a:rPr sz="2800" spc="-10" dirty="0">
                <a:solidFill>
                  <a:srgbClr val="000000"/>
                </a:solidFill>
                <a:latin typeface="Calibri"/>
                <a:cs typeface="Calibri"/>
              </a:rPr>
              <a:t>I</a:t>
            </a:r>
            <a:r>
              <a:rPr sz="2800" spc="-30" dirty="0">
                <a:solidFill>
                  <a:srgbClr val="000000"/>
                </a:solidFill>
                <a:latin typeface="Calibri"/>
                <a:cs typeface="Calibri"/>
              </a:rPr>
              <a:t>E</a:t>
            </a:r>
            <a:r>
              <a:rPr sz="2800" spc="-15" dirty="0">
                <a:solidFill>
                  <a:srgbClr val="000000"/>
                </a:solidFill>
                <a:latin typeface="Calibri"/>
                <a:cs typeface="Calibri"/>
              </a:rPr>
              <a:t>Z</a:t>
            </a:r>
            <a:r>
              <a:rPr sz="2800" dirty="0">
                <a:solidFill>
                  <a:srgbClr val="000000"/>
                </a:solidFill>
                <a:latin typeface="Calibri"/>
                <a:cs typeface="Calibri"/>
              </a:rPr>
              <a:t>A</a:t>
            </a:r>
            <a:endParaRPr sz="2800">
              <a:latin typeface="Calibri"/>
              <a:cs typeface="Calibri"/>
            </a:endParaRPr>
          </a:p>
        </p:txBody>
      </p:sp>
      <p:sp>
        <p:nvSpPr>
          <p:cNvPr id="6" name="object 6"/>
          <p:cNvSpPr txBox="1"/>
          <p:nvPr/>
        </p:nvSpPr>
        <p:spPr>
          <a:xfrm>
            <a:off x="3549903" y="2061781"/>
            <a:ext cx="5875020" cy="1103630"/>
          </a:xfrm>
          <a:prstGeom prst="rect">
            <a:avLst/>
          </a:prstGeom>
        </p:spPr>
        <p:txBody>
          <a:bodyPr vert="horz" wrap="square" lIns="0" tIns="45720" rIns="0" bIns="0" rtlCol="0">
            <a:spAutoFit/>
          </a:bodyPr>
          <a:lstStyle/>
          <a:p>
            <a:pPr marL="12700" marR="5080">
              <a:lnSpc>
                <a:spcPct val="91400"/>
              </a:lnSpc>
              <a:spcBef>
                <a:spcPts val="360"/>
              </a:spcBef>
            </a:pPr>
            <a:r>
              <a:rPr sz="2500" spc="-15" dirty="0">
                <a:latin typeface="Calibri"/>
                <a:cs typeface="Calibri"/>
              </a:rPr>
              <a:t>Durante </a:t>
            </a:r>
            <a:r>
              <a:rPr sz="2500" spc="-20" dirty="0">
                <a:latin typeface="Calibri"/>
                <a:cs typeface="Calibri"/>
              </a:rPr>
              <a:t>esta </a:t>
            </a:r>
            <a:r>
              <a:rPr sz="2500" dirty="0">
                <a:latin typeface="Calibri"/>
                <a:cs typeface="Calibri"/>
              </a:rPr>
              <a:t>actividad los </a:t>
            </a:r>
            <a:r>
              <a:rPr sz="2500" spc="-10" dirty="0">
                <a:latin typeface="Calibri"/>
                <a:cs typeface="Calibri"/>
              </a:rPr>
              <a:t>operadores </a:t>
            </a:r>
            <a:r>
              <a:rPr sz="2500" spc="-5" dirty="0">
                <a:latin typeface="Calibri"/>
                <a:cs typeface="Calibri"/>
              </a:rPr>
              <a:t>buscan </a:t>
            </a:r>
            <a:r>
              <a:rPr sz="2500" spc="-555" dirty="0">
                <a:latin typeface="Calibri"/>
                <a:cs typeface="Calibri"/>
              </a:rPr>
              <a:t> </a:t>
            </a:r>
            <a:r>
              <a:rPr sz="2500" spc="-5" dirty="0">
                <a:latin typeface="Calibri"/>
                <a:cs typeface="Calibri"/>
              </a:rPr>
              <a:t>también </a:t>
            </a:r>
            <a:r>
              <a:rPr sz="2500" spc="-15" dirty="0">
                <a:latin typeface="Calibri"/>
                <a:cs typeface="Calibri"/>
              </a:rPr>
              <a:t>defectos </a:t>
            </a:r>
            <a:r>
              <a:rPr sz="2500" spc="-5" dirty="0">
                <a:latin typeface="Calibri"/>
                <a:cs typeface="Calibri"/>
              </a:rPr>
              <a:t>ocultos </a:t>
            </a:r>
            <a:r>
              <a:rPr sz="2500" dirty="0">
                <a:latin typeface="Calibri"/>
                <a:cs typeface="Calibri"/>
              </a:rPr>
              <a:t>en </a:t>
            </a:r>
            <a:r>
              <a:rPr sz="2500" spc="-5" dirty="0">
                <a:latin typeface="Calibri"/>
                <a:cs typeface="Calibri"/>
              </a:rPr>
              <a:t>sus </a:t>
            </a:r>
            <a:r>
              <a:rPr sz="2500" dirty="0">
                <a:latin typeface="Calibri"/>
                <a:cs typeface="Calibri"/>
              </a:rPr>
              <a:t>equipos y </a:t>
            </a:r>
            <a:r>
              <a:rPr sz="2500" spc="5" dirty="0">
                <a:latin typeface="Calibri"/>
                <a:cs typeface="Calibri"/>
              </a:rPr>
              <a:t> </a:t>
            </a:r>
            <a:r>
              <a:rPr sz="2500" spc="-10" dirty="0">
                <a:latin typeface="Calibri"/>
                <a:cs typeface="Calibri"/>
              </a:rPr>
              <a:t>toman</a:t>
            </a:r>
            <a:r>
              <a:rPr sz="2500" spc="-25" dirty="0">
                <a:latin typeface="Calibri"/>
                <a:cs typeface="Calibri"/>
              </a:rPr>
              <a:t> </a:t>
            </a:r>
            <a:r>
              <a:rPr sz="2500" dirty="0">
                <a:latin typeface="Calibri"/>
                <a:cs typeface="Calibri"/>
              </a:rPr>
              <a:t>medidas</a:t>
            </a:r>
            <a:r>
              <a:rPr sz="2500" spc="-25" dirty="0">
                <a:latin typeface="Calibri"/>
                <a:cs typeface="Calibri"/>
              </a:rPr>
              <a:t> </a:t>
            </a:r>
            <a:r>
              <a:rPr sz="2500" spc="-15" dirty="0">
                <a:latin typeface="Calibri"/>
                <a:cs typeface="Calibri"/>
              </a:rPr>
              <a:t>para</a:t>
            </a:r>
            <a:r>
              <a:rPr sz="2500" dirty="0">
                <a:latin typeface="Calibri"/>
                <a:cs typeface="Calibri"/>
              </a:rPr>
              <a:t> </a:t>
            </a:r>
            <a:r>
              <a:rPr sz="2500" spc="-5" dirty="0">
                <a:latin typeface="Calibri"/>
                <a:cs typeface="Calibri"/>
              </a:rPr>
              <a:t>remediarlos.</a:t>
            </a:r>
            <a:endParaRPr sz="2500">
              <a:latin typeface="Calibri"/>
              <a:cs typeface="Calibri"/>
            </a:endParaRPr>
          </a:p>
        </p:txBody>
      </p:sp>
      <p:sp>
        <p:nvSpPr>
          <p:cNvPr id="7" name="object 7"/>
          <p:cNvSpPr/>
          <p:nvPr/>
        </p:nvSpPr>
        <p:spPr>
          <a:xfrm>
            <a:off x="3346450" y="3308350"/>
            <a:ext cx="6502400" cy="0"/>
          </a:xfrm>
          <a:custGeom>
            <a:avLst/>
            <a:gdLst/>
            <a:ahLst/>
            <a:cxnLst/>
            <a:rect l="l" t="t" r="r" b="b"/>
            <a:pathLst>
              <a:path w="6502400">
                <a:moveTo>
                  <a:pt x="0" y="0"/>
                </a:moveTo>
                <a:lnTo>
                  <a:pt x="6502400" y="0"/>
                </a:lnTo>
              </a:path>
            </a:pathLst>
          </a:custGeom>
          <a:ln w="12700">
            <a:solidFill>
              <a:srgbClr val="C4D4EB"/>
            </a:solidFill>
          </a:ln>
        </p:spPr>
        <p:txBody>
          <a:bodyPr wrap="square" lIns="0" tIns="0" rIns="0" bIns="0" rtlCol="0"/>
          <a:lstStyle/>
          <a:p>
            <a:endParaRPr/>
          </a:p>
        </p:txBody>
      </p:sp>
      <p:sp>
        <p:nvSpPr>
          <p:cNvPr id="8" name="object 8"/>
          <p:cNvSpPr/>
          <p:nvPr/>
        </p:nvSpPr>
        <p:spPr>
          <a:xfrm>
            <a:off x="3346450" y="4644390"/>
            <a:ext cx="6502400" cy="0"/>
          </a:xfrm>
          <a:custGeom>
            <a:avLst/>
            <a:gdLst/>
            <a:ahLst/>
            <a:cxnLst/>
            <a:rect l="l" t="t" r="r" b="b"/>
            <a:pathLst>
              <a:path w="6502400">
                <a:moveTo>
                  <a:pt x="0" y="0"/>
                </a:moveTo>
                <a:lnTo>
                  <a:pt x="6502400" y="0"/>
                </a:lnTo>
              </a:path>
            </a:pathLst>
          </a:custGeom>
          <a:ln w="12700">
            <a:solidFill>
              <a:srgbClr val="C4D4EB"/>
            </a:solidFill>
          </a:ln>
        </p:spPr>
        <p:txBody>
          <a:bodyPr wrap="square" lIns="0" tIns="0" rIns="0" bIns="0" rtlCol="0"/>
          <a:lstStyle/>
          <a:p>
            <a:endParaRPr/>
          </a:p>
        </p:txBody>
      </p:sp>
      <p:sp>
        <p:nvSpPr>
          <p:cNvPr id="9" name="object 9"/>
          <p:cNvSpPr txBox="1"/>
          <p:nvPr/>
        </p:nvSpPr>
        <p:spPr>
          <a:xfrm>
            <a:off x="3549903" y="3400425"/>
            <a:ext cx="6052820" cy="2440940"/>
          </a:xfrm>
          <a:prstGeom prst="rect">
            <a:avLst/>
          </a:prstGeom>
        </p:spPr>
        <p:txBody>
          <a:bodyPr vert="horz" wrap="square" lIns="0" tIns="51435" rIns="0" bIns="0" rtlCol="0">
            <a:spAutoFit/>
          </a:bodyPr>
          <a:lstStyle/>
          <a:p>
            <a:pPr marL="12700" marR="989330">
              <a:lnSpc>
                <a:spcPts val="2740"/>
              </a:lnSpc>
              <a:spcBef>
                <a:spcPts val="405"/>
              </a:spcBef>
            </a:pPr>
            <a:r>
              <a:rPr sz="2500" dirty="0">
                <a:latin typeface="Calibri"/>
                <a:cs typeface="Calibri"/>
              </a:rPr>
              <a:t>Los</a:t>
            </a:r>
            <a:r>
              <a:rPr sz="2500" spc="-25" dirty="0">
                <a:latin typeface="Calibri"/>
                <a:cs typeface="Calibri"/>
              </a:rPr>
              <a:t> </a:t>
            </a:r>
            <a:r>
              <a:rPr sz="2500" spc="-10" dirty="0">
                <a:latin typeface="Calibri"/>
                <a:cs typeface="Calibri"/>
              </a:rPr>
              <a:t>operadores</a:t>
            </a:r>
            <a:r>
              <a:rPr sz="2500" spc="-50" dirty="0">
                <a:latin typeface="Calibri"/>
                <a:cs typeface="Calibri"/>
              </a:rPr>
              <a:t> </a:t>
            </a:r>
            <a:r>
              <a:rPr sz="2500" dirty="0">
                <a:latin typeface="Calibri"/>
                <a:cs typeface="Calibri"/>
              </a:rPr>
              <a:t>pueden</a:t>
            </a:r>
            <a:r>
              <a:rPr sz="2500" spc="-20" dirty="0">
                <a:latin typeface="Calibri"/>
                <a:cs typeface="Calibri"/>
              </a:rPr>
              <a:t> </a:t>
            </a:r>
            <a:r>
              <a:rPr sz="2500" spc="-10" dirty="0">
                <a:latin typeface="Calibri"/>
                <a:cs typeface="Calibri"/>
              </a:rPr>
              <a:t>mostrar</a:t>
            </a:r>
            <a:r>
              <a:rPr sz="2500" spc="-60" dirty="0">
                <a:latin typeface="Calibri"/>
                <a:cs typeface="Calibri"/>
              </a:rPr>
              <a:t> </a:t>
            </a:r>
            <a:r>
              <a:rPr sz="2500" dirty="0">
                <a:latin typeface="Calibri"/>
                <a:cs typeface="Calibri"/>
              </a:rPr>
              <a:t>alguna </a:t>
            </a:r>
            <a:r>
              <a:rPr sz="2500" spc="-550" dirty="0">
                <a:latin typeface="Calibri"/>
                <a:cs typeface="Calibri"/>
              </a:rPr>
              <a:t> </a:t>
            </a:r>
            <a:r>
              <a:rPr sz="2500" spc="-10" dirty="0">
                <a:latin typeface="Calibri"/>
                <a:cs typeface="Calibri"/>
              </a:rPr>
              <a:t>resistencia psicológica </a:t>
            </a:r>
            <a:r>
              <a:rPr sz="2500" dirty="0">
                <a:latin typeface="Calibri"/>
                <a:cs typeface="Calibri"/>
              </a:rPr>
              <a:t>a inspeccionar </a:t>
            </a:r>
            <a:r>
              <a:rPr sz="2500" spc="5" dirty="0">
                <a:latin typeface="Calibri"/>
                <a:cs typeface="Calibri"/>
              </a:rPr>
              <a:t> </a:t>
            </a:r>
            <a:r>
              <a:rPr sz="2500" spc="-5" dirty="0">
                <a:latin typeface="Calibri"/>
                <a:cs typeface="Calibri"/>
              </a:rPr>
              <a:t>cuidadosamente</a:t>
            </a:r>
            <a:r>
              <a:rPr sz="2500" spc="-55" dirty="0">
                <a:latin typeface="Calibri"/>
                <a:cs typeface="Calibri"/>
              </a:rPr>
              <a:t> </a:t>
            </a:r>
            <a:r>
              <a:rPr sz="2500" dirty="0">
                <a:latin typeface="Calibri"/>
                <a:cs typeface="Calibri"/>
              </a:rPr>
              <a:t>un</a:t>
            </a:r>
            <a:r>
              <a:rPr sz="2500" spc="-25" dirty="0">
                <a:latin typeface="Calibri"/>
                <a:cs typeface="Calibri"/>
              </a:rPr>
              <a:t> </a:t>
            </a:r>
            <a:r>
              <a:rPr sz="2500" dirty="0">
                <a:latin typeface="Calibri"/>
                <a:cs typeface="Calibri"/>
              </a:rPr>
              <a:t>equipo</a:t>
            </a:r>
            <a:r>
              <a:rPr sz="2500" spc="-25" dirty="0">
                <a:latin typeface="Calibri"/>
                <a:cs typeface="Calibri"/>
              </a:rPr>
              <a:t> </a:t>
            </a:r>
            <a:r>
              <a:rPr sz="2500" spc="-5" dirty="0">
                <a:latin typeface="Calibri"/>
                <a:cs typeface="Calibri"/>
              </a:rPr>
              <a:t>sucio.</a:t>
            </a:r>
            <a:endParaRPr sz="2500">
              <a:latin typeface="Calibri"/>
              <a:cs typeface="Calibri"/>
            </a:endParaRPr>
          </a:p>
          <a:p>
            <a:pPr>
              <a:lnSpc>
                <a:spcPct val="100000"/>
              </a:lnSpc>
              <a:spcBef>
                <a:spcPts val="10"/>
              </a:spcBef>
            </a:pPr>
            <a:endParaRPr sz="1850">
              <a:latin typeface="Calibri"/>
              <a:cs typeface="Calibri"/>
            </a:endParaRPr>
          </a:p>
          <a:p>
            <a:pPr marL="12700" marR="5080">
              <a:lnSpc>
                <a:spcPct val="91400"/>
              </a:lnSpc>
            </a:pPr>
            <a:r>
              <a:rPr sz="2500" spc="-5" dirty="0">
                <a:latin typeface="Calibri"/>
                <a:cs typeface="Calibri"/>
              </a:rPr>
              <a:t>Es </a:t>
            </a:r>
            <a:r>
              <a:rPr sz="2500" spc="-10" dirty="0">
                <a:latin typeface="Calibri"/>
                <a:cs typeface="Calibri"/>
              </a:rPr>
              <a:t>importante </a:t>
            </a:r>
            <a:r>
              <a:rPr sz="2500" spc="-5" dirty="0">
                <a:latin typeface="Calibri"/>
                <a:cs typeface="Calibri"/>
              </a:rPr>
              <a:t>determinar </a:t>
            </a:r>
            <a:r>
              <a:rPr sz="2500" dirty="0">
                <a:latin typeface="Calibri"/>
                <a:cs typeface="Calibri"/>
              </a:rPr>
              <a:t>que </a:t>
            </a:r>
            <a:r>
              <a:rPr sz="2500" spc="-15" dirty="0">
                <a:latin typeface="Calibri"/>
                <a:cs typeface="Calibri"/>
              </a:rPr>
              <a:t>hay </a:t>
            </a:r>
            <a:r>
              <a:rPr sz="2500" dirty="0">
                <a:latin typeface="Calibri"/>
                <a:cs typeface="Calibri"/>
              </a:rPr>
              <a:t>que </a:t>
            </a:r>
            <a:r>
              <a:rPr sz="2500" spc="-25" dirty="0">
                <a:latin typeface="Calibri"/>
                <a:cs typeface="Calibri"/>
              </a:rPr>
              <a:t>limpiar, </a:t>
            </a:r>
            <a:r>
              <a:rPr sz="2500" spc="-555" dirty="0">
                <a:latin typeface="Calibri"/>
                <a:cs typeface="Calibri"/>
              </a:rPr>
              <a:t> </a:t>
            </a:r>
            <a:r>
              <a:rPr sz="2500" spc="-10" dirty="0">
                <a:latin typeface="Calibri"/>
                <a:cs typeface="Calibri"/>
              </a:rPr>
              <a:t>con </a:t>
            </a:r>
            <a:r>
              <a:rPr sz="2500" spc="-5" dirty="0">
                <a:latin typeface="Calibri"/>
                <a:cs typeface="Calibri"/>
              </a:rPr>
              <a:t>qué frecuencia, </a:t>
            </a:r>
            <a:r>
              <a:rPr sz="2500" dirty="0">
                <a:latin typeface="Calibri"/>
                <a:cs typeface="Calibri"/>
              </a:rPr>
              <a:t>qué </a:t>
            </a:r>
            <a:r>
              <a:rPr sz="2500" spc="-5" dirty="0">
                <a:latin typeface="Calibri"/>
                <a:cs typeface="Calibri"/>
              </a:rPr>
              <a:t>materiales </a:t>
            </a:r>
            <a:r>
              <a:rPr sz="2500" dirty="0">
                <a:latin typeface="Calibri"/>
                <a:cs typeface="Calibri"/>
              </a:rPr>
              <a:t>y </a:t>
            </a:r>
            <a:r>
              <a:rPr sz="2500" spc="5" dirty="0">
                <a:latin typeface="Calibri"/>
                <a:cs typeface="Calibri"/>
              </a:rPr>
              <a:t> </a:t>
            </a:r>
            <a:r>
              <a:rPr sz="2500" spc="-10" dirty="0">
                <a:latin typeface="Calibri"/>
                <a:cs typeface="Calibri"/>
              </a:rPr>
              <a:t>herramientas</a:t>
            </a:r>
            <a:r>
              <a:rPr sz="2500" spc="-35" dirty="0">
                <a:latin typeface="Calibri"/>
                <a:cs typeface="Calibri"/>
              </a:rPr>
              <a:t> </a:t>
            </a:r>
            <a:r>
              <a:rPr sz="2500" spc="-5" dirty="0">
                <a:latin typeface="Calibri"/>
                <a:cs typeface="Calibri"/>
              </a:rPr>
              <a:t>se</a:t>
            </a:r>
            <a:r>
              <a:rPr sz="2500" spc="-15" dirty="0">
                <a:latin typeface="Calibri"/>
                <a:cs typeface="Calibri"/>
              </a:rPr>
              <a:t> </a:t>
            </a:r>
            <a:r>
              <a:rPr sz="2500" spc="-20" dirty="0">
                <a:latin typeface="Calibri"/>
                <a:cs typeface="Calibri"/>
              </a:rPr>
              <a:t>van</a:t>
            </a:r>
            <a:r>
              <a:rPr sz="2500" spc="10" dirty="0">
                <a:latin typeface="Calibri"/>
                <a:cs typeface="Calibri"/>
              </a:rPr>
              <a:t> </a:t>
            </a:r>
            <a:r>
              <a:rPr sz="2500" dirty="0">
                <a:latin typeface="Calibri"/>
                <a:cs typeface="Calibri"/>
              </a:rPr>
              <a:t>a</a:t>
            </a:r>
            <a:r>
              <a:rPr sz="2500" spc="-10" dirty="0">
                <a:latin typeface="Calibri"/>
                <a:cs typeface="Calibri"/>
              </a:rPr>
              <a:t> </a:t>
            </a:r>
            <a:r>
              <a:rPr sz="2500" dirty="0">
                <a:latin typeface="Calibri"/>
                <a:cs typeface="Calibri"/>
              </a:rPr>
              <a:t>emplear</a:t>
            </a:r>
            <a:r>
              <a:rPr sz="2500" spc="-25" dirty="0">
                <a:latin typeface="Calibri"/>
                <a:cs typeface="Calibri"/>
              </a:rPr>
              <a:t> </a:t>
            </a:r>
            <a:r>
              <a:rPr sz="2500" dirty="0">
                <a:latin typeface="Calibri"/>
                <a:cs typeface="Calibri"/>
              </a:rPr>
              <a:t>y</a:t>
            </a:r>
            <a:r>
              <a:rPr sz="2500" spc="-5" dirty="0">
                <a:latin typeface="Calibri"/>
                <a:cs typeface="Calibri"/>
              </a:rPr>
              <a:t> </a:t>
            </a:r>
            <a:r>
              <a:rPr sz="2500" dirty="0">
                <a:latin typeface="Calibri"/>
                <a:cs typeface="Calibri"/>
              </a:rPr>
              <a:t>quién</a:t>
            </a:r>
            <a:r>
              <a:rPr sz="2500" spc="-25" dirty="0">
                <a:latin typeface="Calibri"/>
                <a:cs typeface="Calibri"/>
              </a:rPr>
              <a:t> </a:t>
            </a:r>
            <a:r>
              <a:rPr sz="2500" dirty="0">
                <a:latin typeface="Calibri"/>
                <a:cs typeface="Calibri"/>
              </a:rPr>
              <a:t>lo </a:t>
            </a:r>
            <a:r>
              <a:rPr sz="2500" spc="-15" dirty="0">
                <a:latin typeface="Calibri"/>
                <a:cs typeface="Calibri"/>
              </a:rPr>
              <a:t>hará.</a:t>
            </a:r>
            <a:endParaRPr sz="2500">
              <a:latin typeface="Calibri"/>
              <a:cs typeface="Calibri"/>
            </a:endParaRPr>
          </a:p>
        </p:txBody>
      </p:sp>
      <p:sp>
        <p:nvSpPr>
          <p:cNvPr id="10" name="object 10"/>
          <p:cNvSpPr/>
          <p:nvPr/>
        </p:nvSpPr>
        <p:spPr>
          <a:xfrm>
            <a:off x="3346450" y="5982970"/>
            <a:ext cx="6502400" cy="0"/>
          </a:xfrm>
          <a:custGeom>
            <a:avLst/>
            <a:gdLst/>
            <a:ahLst/>
            <a:cxnLst/>
            <a:rect l="l" t="t" r="r" b="b"/>
            <a:pathLst>
              <a:path w="6502400">
                <a:moveTo>
                  <a:pt x="0" y="0"/>
                </a:moveTo>
                <a:lnTo>
                  <a:pt x="6502400" y="0"/>
                </a:lnTo>
              </a:path>
            </a:pathLst>
          </a:custGeom>
          <a:ln w="12700">
            <a:solidFill>
              <a:srgbClr val="C4D4EB"/>
            </a:solidFill>
          </a:ln>
        </p:spPr>
        <p:txBody>
          <a:bodyPr wrap="square" lIns="0" tIns="0" rIns="0" bIns="0" rtlCol="0"/>
          <a:lstStyle/>
          <a:p>
            <a:endParaRPr/>
          </a:p>
        </p:txBody>
      </p:sp>
    </p:spTree>
    <p:extLst>
      <p:ext uri="{BB962C8B-B14F-4D97-AF65-F5344CB8AC3E}">
        <p14:creationId xmlns:p14="http://schemas.microsoft.com/office/powerpoint/2010/main" val="29101007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7719" y="520636"/>
            <a:ext cx="3805554" cy="337185"/>
          </a:xfrm>
          <a:prstGeom prst="rect">
            <a:avLst/>
          </a:prstGeom>
        </p:spPr>
        <p:txBody>
          <a:bodyPr vert="horz" wrap="square" lIns="0" tIns="11430" rIns="0" bIns="0" rtlCol="0">
            <a:spAutoFit/>
          </a:bodyPr>
          <a:lstStyle/>
          <a:p>
            <a:pPr marL="12700">
              <a:lnSpc>
                <a:spcPct val="100000"/>
              </a:lnSpc>
              <a:spcBef>
                <a:spcPts val="90"/>
              </a:spcBef>
            </a:pPr>
            <a:r>
              <a:rPr sz="2050" u="heavy" spc="-45" dirty="0" err="1" smtClean="0">
                <a:solidFill>
                  <a:srgbClr val="EE532A"/>
                </a:solidFill>
                <a:uFill>
                  <a:solidFill>
                    <a:srgbClr val="EE532A"/>
                  </a:solidFill>
                </a:uFill>
                <a:latin typeface="Verdana"/>
                <a:cs typeface="Verdana"/>
              </a:rPr>
              <a:t>Tareas</a:t>
            </a:r>
            <a:r>
              <a:rPr sz="2050" u="heavy" spc="-40" dirty="0" smtClean="0">
                <a:solidFill>
                  <a:srgbClr val="EE532A"/>
                </a:solidFill>
                <a:uFill>
                  <a:solidFill>
                    <a:srgbClr val="EE532A"/>
                  </a:solidFill>
                </a:uFill>
                <a:latin typeface="Verdana"/>
                <a:cs typeface="Verdana"/>
              </a:rPr>
              <a:t> </a:t>
            </a:r>
            <a:r>
              <a:rPr sz="2050" u="heavy" spc="-5" dirty="0">
                <a:solidFill>
                  <a:srgbClr val="EE532A"/>
                </a:solidFill>
                <a:uFill>
                  <a:solidFill>
                    <a:srgbClr val="EE532A"/>
                  </a:solidFill>
                </a:uFill>
                <a:latin typeface="Verdana"/>
                <a:cs typeface="Verdana"/>
              </a:rPr>
              <a:t>de</a:t>
            </a:r>
            <a:r>
              <a:rPr sz="2050" u="heavy" spc="-30" dirty="0">
                <a:solidFill>
                  <a:srgbClr val="EE532A"/>
                </a:solidFill>
                <a:uFill>
                  <a:solidFill>
                    <a:srgbClr val="EE532A"/>
                  </a:solidFill>
                </a:uFill>
                <a:latin typeface="Verdana"/>
                <a:cs typeface="Verdana"/>
              </a:rPr>
              <a:t> </a:t>
            </a:r>
            <a:r>
              <a:rPr sz="2050" u="heavy" spc="-15" dirty="0">
                <a:solidFill>
                  <a:srgbClr val="EE532A"/>
                </a:solidFill>
                <a:uFill>
                  <a:solidFill>
                    <a:srgbClr val="EE532A"/>
                  </a:solidFill>
                </a:uFill>
                <a:latin typeface="Verdana"/>
                <a:cs typeface="Verdana"/>
              </a:rPr>
              <a:t>Mantenimiento</a:t>
            </a:r>
            <a:endParaRPr sz="2050" dirty="0">
              <a:latin typeface="Verdana"/>
              <a:cs typeface="Verdana"/>
            </a:endParaRPr>
          </a:p>
        </p:txBody>
      </p:sp>
      <p:sp>
        <p:nvSpPr>
          <p:cNvPr id="3" name="object 3"/>
          <p:cNvSpPr txBox="1"/>
          <p:nvPr/>
        </p:nvSpPr>
        <p:spPr>
          <a:xfrm>
            <a:off x="807719" y="1271015"/>
            <a:ext cx="2096770" cy="330200"/>
          </a:xfrm>
          <a:prstGeom prst="rect">
            <a:avLst/>
          </a:prstGeom>
        </p:spPr>
        <p:txBody>
          <a:bodyPr vert="horz" wrap="square" lIns="0" tIns="12700" rIns="0" bIns="0" rtlCol="0">
            <a:spAutoFit/>
          </a:bodyPr>
          <a:lstStyle/>
          <a:p>
            <a:pPr marL="12700">
              <a:lnSpc>
                <a:spcPct val="100000"/>
              </a:lnSpc>
              <a:spcBef>
                <a:spcPts val="100"/>
              </a:spcBef>
            </a:pPr>
            <a:r>
              <a:rPr sz="2000" b="1" dirty="0">
                <a:latin typeface="Calibri"/>
                <a:cs typeface="Calibri"/>
              </a:rPr>
              <a:t>6.2</a:t>
            </a:r>
            <a:r>
              <a:rPr sz="2000" b="1" spc="-65" dirty="0">
                <a:latin typeface="Calibri"/>
                <a:cs typeface="Calibri"/>
              </a:rPr>
              <a:t> </a:t>
            </a:r>
            <a:r>
              <a:rPr sz="2000" b="1" spc="-15" dirty="0">
                <a:latin typeface="Calibri"/>
                <a:cs typeface="Calibri"/>
              </a:rPr>
              <a:t>CONSERVACIÓN</a:t>
            </a:r>
            <a:endParaRPr sz="2000">
              <a:latin typeface="Calibri"/>
              <a:cs typeface="Calibri"/>
            </a:endParaRPr>
          </a:p>
        </p:txBody>
      </p:sp>
      <p:sp>
        <p:nvSpPr>
          <p:cNvPr id="4" name="object 4"/>
          <p:cNvSpPr/>
          <p:nvPr/>
        </p:nvSpPr>
        <p:spPr>
          <a:xfrm>
            <a:off x="2005329" y="2035810"/>
            <a:ext cx="7815580" cy="0"/>
          </a:xfrm>
          <a:custGeom>
            <a:avLst/>
            <a:gdLst/>
            <a:ahLst/>
            <a:cxnLst/>
            <a:rect l="l" t="t" r="r" b="b"/>
            <a:pathLst>
              <a:path w="7815580">
                <a:moveTo>
                  <a:pt x="0" y="0"/>
                </a:moveTo>
                <a:lnTo>
                  <a:pt x="7815580" y="0"/>
                </a:lnTo>
              </a:path>
            </a:pathLst>
          </a:custGeom>
          <a:ln w="12700">
            <a:solidFill>
              <a:srgbClr val="5B9BD4"/>
            </a:solidFill>
          </a:ln>
        </p:spPr>
        <p:txBody>
          <a:bodyPr wrap="square" lIns="0" tIns="0" rIns="0" bIns="0" rtlCol="0"/>
          <a:lstStyle/>
          <a:p>
            <a:endParaRPr/>
          </a:p>
        </p:txBody>
      </p:sp>
      <p:sp>
        <p:nvSpPr>
          <p:cNvPr id="5" name="object 5"/>
          <p:cNvSpPr txBox="1"/>
          <p:nvPr/>
        </p:nvSpPr>
        <p:spPr>
          <a:xfrm>
            <a:off x="2064130" y="2055495"/>
            <a:ext cx="1373505" cy="314960"/>
          </a:xfrm>
          <a:prstGeom prst="rect">
            <a:avLst/>
          </a:prstGeom>
        </p:spPr>
        <p:txBody>
          <a:bodyPr vert="horz" wrap="square" lIns="0" tIns="12700" rIns="0" bIns="0" rtlCol="0">
            <a:spAutoFit/>
          </a:bodyPr>
          <a:lstStyle/>
          <a:p>
            <a:pPr marL="12700">
              <a:lnSpc>
                <a:spcPct val="100000"/>
              </a:lnSpc>
              <a:spcBef>
                <a:spcPts val="100"/>
              </a:spcBef>
            </a:pPr>
            <a:r>
              <a:rPr sz="1900" spc="-40" dirty="0">
                <a:latin typeface="Calibri"/>
                <a:cs typeface="Calibri"/>
              </a:rPr>
              <a:t>L</a:t>
            </a:r>
            <a:r>
              <a:rPr sz="1900" dirty="0">
                <a:latin typeface="Calibri"/>
                <a:cs typeface="Calibri"/>
              </a:rPr>
              <a:t>UB</a:t>
            </a:r>
            <a:r>
              <a:rPr sz="1900" spc="5" dirty="0">
                <a:latin typeface="Calibri"/>
                <a:cs typeface="Calibri"/>
              </a:rPr>
              <a:t>R</a:t>
            </a:r>
            <a:r>
              <a:rPr sz="1900" dirty="0">
                <a:latin typeface="Calibri"/>
                <a:cs typeface="Calibri"/>
              </a:rPr>
              <a:t>I</a:t>
            </a:r>
            <a:r>
              <a:rPr sz="1900" spc="5" dirty="0">
                <a:latin typeface="Calibri"/>
                <a:cs typeface="Calibri"/>
              </a:rPr>
              <a:t>C</a:t>
            </a:r>
            <a:r>
              <a:rPr sz="1900" spc="-25" dirty="0">
                <a:latin typeface="Calibri"/>
                <a:cs typeface="Calibri"/>
              </a:rPr>
              <a:t>A</a:t>
            </a:r>
            <a:r>
              <a:rPr sz="1900" spc="5" dirty="0">
                <a:latin typeface="Calibri"/>
                <a:cs typeface="Calibri"/>
              </a:rPr>
              <a:t>C</a:t>
            </a:r>
            <a:r>
              <a:rPr sz="1900" dirty="0">
                <a:latin typeface="Calibri"/>
                <a:cs typeface="Calibri"/>
              </a:rPr>
              <a:t>IÓN</a:t>
            </a:r>
            <a:endParaRPr sz="1900">
              <a:latin typeface="Calibri"/>
              <a:cs typeface="Calibri"/>
            </a:endParaRPr>
          </a:p>
        </p:txBody>
      </p:sp>
      <p:sp>
        <p:nvSpPr>
          <p:cNvPr id="6" name="object 6"/>
          <p:cNvSpPr txBox="1"/>
          <p:nvPr/>
        </p:nvSpPr>
        <p:spPr>
          <a:xfrm>
            <a:off x="3737355" y="2095753"/>
            <a:ext cx="5295900" cy="521334"/>
          </a:xfrm>
          <a:prstGeom prst="rect">
            <a:avLst/>
          </a:prstGeom>
        </p:spPr>
        <p:txBody>
          <a:bodyPr vert="horz" wrap="square" lIns="0" tIns="12700" rIns="0" bIns="0" rtlCol="0">
            <a:spAutoFit/>
          </a:bodyPr>
          <a:lstStyle/>
          <a:p>
            <a:pPr marL="12700">
              <a:lnSpc>
                <a:spcPts val="1950"/>
              </a:lnSpc>
              <a:spcBef>
                <a:spcPts val="100"/>
              </a:spcBef>
            </a:pPr>
            <a:r>
              <a:rPr sz="1700" dirty="0">
                <a:latin typeface="Calibri"/>
                <a:cs typeface="Calibri"/>
              </a:rPr>
              <a:t>La</a:t>
            </a:r>
            <a:r>
              <a:rPr sz="1700" spc="-5" dirty="0">
                <a:latin typeface="Calibri"/>
                <a:cs typeface="Calibri"/>
              </a:rPr>
              <a:t> </a:t>
            </a:r>
            <a:r>
              <a:rPr sz="1700" dirty="0">
                <a:latin typeface="Calibri"/>
                <a:cs typeface="Calibri"/>
              </a:rPr>
              <a:t>lubricación</a:t>
            </a:r>
            <a:r>
              <a:rPr sz="1700" spc="-60" dirty="0">
                <a:latin typeface="Calibri"/>
                <a:cs typeface="Calibri"/>
              </a:rPr>
              <a:t> </a:t>
            </a:r>
            <a:r>
              <a:rPr sz="1700" spc="-5" dirty="0">
                <a:latin typeface="Calibri"/>
                <a:cs typeface="Calibri"/>
              </a:rPr>
              <a:t>previene</a:t>
            </a:r>
            <a:r>
              <a:rPr sz="1700" spc="-30" dirty="0">
                <a:latin typeface="Calibri"/>
                <a:cs typeface="Calibri"/>
              </a:rPr>
              <a:t> </a:t>
            </a:r>
            <a:r>
              <a:rPr sz="1700" spc="-5" dirty="0">
                <a:latin typeface="Calibri"/>
                <a:cs typeface="Calibri"/>
              </a:rPr>
              <a:t>el</a:t>
            </a:r>
            <a:r>
              <a:rPr sz="1700" spc="5" dirty="0">
                <a:latin typeface="Calibri"/>
                <a:cs typeface="Calibri"/>
              </a:rPr>
              <a:t> </a:t>
            </a:r>
            <a:r>
              <a:rPr sz="1700" spc="-10" dirty="0">
                <a:latin typeface="Calibri"/>
                <a:cs typeface="Calibri"/>
              </a:rPr>
              <a:t>deterioro</a:t>
            </a:r>
            <a:r>
              <a:rPr sz="1700" spc="-30" dirty="0">
                <a:latin typeface="Calibri"/>
                <a:cs typeface="Calibri"/>
              </a:rPr>
              <a:t> </a:t>
            </a:r>
            <a:r>
              <a:rPr sz="1700" spc="-5" dirty="0">
                <a:latin typeface="Calibri"/>
                <a:cs typeface="Calibri"/>
              </a:rPr>
              <a:t>del</a:t>
            </a:r>
            <a:r>
              <a:rPr sz="1700" spc="-20" dirty="0">
                <a:latin typeface="Calibri"/>
                <a:cs typeface="Calibri"/>
              </a:rPr>
              <a:t> </a:t>
            </a:r>
            <a:r>
              <a:rPr sz="1700" spc="-5" dirty="0">
                <a:latin typeface="Calibri"/>
                <a:cs typeface="Calibri"/>
              </a:rPr>
              <a:t>equipo</a:t>
            </a:r>
            <a:r>
              <a:rPr sz="1700" spc="-25" dirty="0">
                <a:latin typeface="Calibri"/>
                <a:cs typeface="Calibri"/>
              </a:rPr>
              <a:t> </a:t>
            </a:r>
            <a:r>
              <a:rPr sz="1700" dirty="0">
                <a:latin typeface="Calibri"/>
                <a:cs typeface="Calibri"/>
              </a:rPr>
              <a:t>y </a:t>
            </a:r>
            <a:r>
              <a:rPr sz="1700" spc="-10" dirty="0">
                <a:latin typeface="Calibri"/>
                <a:cs typeface="Calibri"/>
              </a:rPr>
              <a:t>preserva</a:t>
            </a:r>
            <a:r>
              <a:rPr sz="1700" spc="-25" dirty="0">
                <a:latin typeface="Calibri"/>
                <a:cs typeface="Calibri"/>
              </a:rPr>
              <a:t> </a:t>
            </a:r>
            <a:r>
              <a:rPr sz="1700" spc="-5" dirty="0">
                <a:latin typeface="Calibri"/>
                <a:cs typeface="Calibri"/>
              </a:rPr>
              <a:t>su</a:t>
            </a:r>
            <a:endParaRPr sz="1700">
              <a:latin typeface="Calibri"/>
              <a:cs typeface="Calibri"/>
            </a:endParaRPr>
          </a:p>
          <a:p>
            <a:pPr marL="12700">
              <a:lnSpc>
                <a:spcPts val="1950"/>
              </a:lnSpc>
            </a:pPr>
            <a:r>
              <a:rPr sz="1700" dirty="0">
                <a:latin typeface="Calibri"/>
                <a:cs typeface="Calibri"/>
              </a:rPr>
              <a:t>fiabilidad</a:t>
            </a:r>
            <a:endParaRPr sz="1700">
              <a:latin typeface="Calibri"/>
              <a:cs typeface="Calibri"/>
            </a:endParaRPr>
          </a:p>
        </p:txBody>
      </p:sp>
      <p:sp>
        <p:nvSpPr>
          <p:cNvPr id="7" name="object 7"/>
          <p:cNvSpPr/>
          <p:nvPr/>
        </p:nvSpPr>
        <p:spPr>
          <a:xfrm>
            <a:off x="3567429" y="2934970"/>
            <a:ext cx="6253480" cy="0"/>
          </a:xfrm>
          <a:custGeom>
            <a:avLst/>
            <a:gdLst/>
            <a:ahLst/>
            <a:cxnLst/>
            <a:rect l="l" t="t" r="r" b="b"/>
            <a:pathLst>
              <a:path w="6253480">
                <a:moveTo>
                  <a:pt x="0" y="0"/>
                </a:moveTo>
                <a:lnTo>
                  <a:pt x="6253480" y="0"/>
                </a:lnTo>
              </a:path>
            </a:pathLst>
          </a:custGeom>
          <a:ln w="12700">
            <a:solidFill>
              <a:srgbClr val="C4D4EB"/>
            </a:solidFill>
          </a:ln>
        </p:spPr>
        <p:txBody>
          <a:bodyPr wrap="square" lIns="0" tIns="0" rIns="0" bIns="0" rtlCol="0"/>
          <a:lstStyle/>
          <a:p>
            <a:endParaRPr/>
          </a:p>
        </p:txBody>
      </p:sp>
      <p:sp>
        <p:nvSpPr>
          <p:cNvPr id="8" name="object 8"/>
          <p:cNvSpPr/>
          <p:nvPr/>
        </p:nvSpPr>
        <p:spPr>
          <a:xfrm>
            <a:off x="3567429" y="3834129"/>
            <a:ext cx="6253480" cy="0"/>
          </a:xfrm>
          <a:custGeom>
            <a:avLst/>
            <a:gdLst/>
            <a:ahLst/>
            <a:cxnLst/>
            <a:rect l="l" t="t" r="r" b="b"/>
            <a:pathLst>
              <a:path w="6253480">
                <a:moveTo>
                  <a:pt x="0" y="0"/>
                </a:moveTo>
                <a:lnTo>
                  <a:pt x="6253480" y="0"/>
                </a:lnTo>
              </a:path>
            </a:pathLst>
          </a:custGeom>
          <a:ln w="12700">
            <a:solidFill>
              <a:srgbClr val="C4D4EB"/>
            </a:solidFill>
          </a:ln>
        </p:spPr>
        <p:txBody>
          <a:bodyPr wrap="square" lIns="0" tIns="0" rIns="0" bIns="0" rtlCol="0"/>
          <a:lstStyle/>
          <a:p>
            <a:endParaRPr/>
          </a:p>
        </p:txBody>
      </p:sp>
      <p:sp>
        <p:nvSpPr>
          <p:cNvPr id="9" name="object 9"/>
          <p:cNvSpPr/>
          <p:nvPr/>
        </p:nvSpPr>
        <p:spPr>
          <a:xfrm>
            <a:off x="3567429" y="4733290"/>
            <a:ext cx="6253480" cy="0"/>
          </a:xfrm>
          <a:custGeom>
            <a:avLst/>
            <a:gdLst/>
            <a:ahLst/>
            <a:cxnLst/>
            <a:rect l="l" t="t" r="r" b="b"/>
            <a:pathLst>
              <a:path w="6253480">
                <a:moveTo>
                  <a:pt x="0" y="0"/>
                </a:moveTo>
                <a:lnTo>
                  <a:pt x="6253480" y="0"/>
                </a:lnTo>
              </a:path>
            </a:pathLst>
          </a:custGeom>
          <a:ln w="12700">
            <a:solidFill>
              <a:srgbClr val="C4D4EB"/>
            </a:solidFill>
          </a:ln>
        </p:spPr>
        <p:txBody>
          <a:bodyPr wrap="square" lIns="0" tIns="0" rIns="0" bIns="0" rtlCol="0"/>
          <a:lstStyle/>
          <a:p>
            <a:endParaRPr/>
          </a:p>
        </p:txBody>
      </p:sp>
      <p:sp>
        <p:nvSpPr>
          <p:cNvPr id="10" name="object 10"/>
          <p:cNvSpPr/>
          <p:nvPr/>
        </p:nvSpPr>
        <p:spPr>
          <a:xfrm>
            <a:off x="3567429" y="5632450"/>
            <a:ext cx="6253480" cy="0"/>
          </a:xfrm>
          <a:custGeom>
            <a:avLst/>
            <a:gdLst/>
            <a:ahLst/>
            <a:cxnLst/>
            <a:rect l="l" t="t" r="r" b="b"/>
            <a:pathLst>
              <a:path w="6253480">
                <a:moveTo>
                  <a:pt x="0" y="0"/>
                </a:moveTo>
                <a:lnTo>
                  <a:pt x="6253480" y="0"/>
                </a:lnTo>
              </a:path>
            </a:pathLst>
          </a:custGeom>
          <a:ln w="12700">
            <a:solidFill>
              <a:srgbClr val="C4D4EB"/>
            </a:solidFill>
          </a:ln>
        </p:spPr>
        <p:txBody>
          <a:bodyPr wrap="square" lIns="0" tIns="0" rIns="0" bIns="0" rtlCol="0"/>
          <a:lstStyle/>
          <a:p>
            <a:endParaRPr/>
          </a:p>
        </p:txBody>
      </p:sp>
      <p:sp>
        <p:nvSpPr>
          <p:cNvPr id="11" name="object 11"/>
          <p:cNvSpPr txBox="1"/>
          <p:nvPr/>
        </p:nvSpPr>
        <p:spPr>
          <a:xfrm>
            <a:off x="3737355" y="2995295"/>
            <a:ext cx="5963285" cy="3455670"/>
          </a:xfrm>
          <a:prstGeom prst="rect">
            <a:avLst/>
          </a:prstGeom>
        </p:spPr>
        <p:txBody>
          <a:bodyPr vert="horz" wrap="square" lIns="0" tIns="39370" rIns="0" bIns="0" rtlCol="0">
            <a:spAutoFit/>
          </a:bodyPr>
          <a:lstStyle/>
          <a:p>
            <a:pPr marL="12700" marR="5080">
              <a:lnSpc>
                <a:spcPts val="1860"/>
              </a:lnSpc>
              <a:spcBef>
                <a:spcPts val="310"/>
              </a:spcBef>
            </a:pPr>
            <a:r>
              <a:rPr sz="1700" dirty="0">
                <a:latin typeface="Calibri"/>
                <a:cs typeface="Calibri"/>
              </a:rPr>
              <a:t>Las </a:t>
            </a:r>
            <a:r>
              <a:rPr sz="1700" spc="-5" dirty="0">
                <a:latin typeface="Calibri"/>
                <a:cs typeface="Calibri"/>
              </a:rPr>
              <a:t>pérdidas causada por </a:t>
            </a:r>
            <a:r>
              <a:rPr sz="1700" dirty="0">
                <a:latin typeface="Calibri"/>
                <a:cs typeface="Calibri"/>
              </a:rPr>
              <a:t>una </a:t>
            </a:r>
            <a:r>
              <a:rPr sz="1700" spc="-5" dirty="0">
                <a:latin typeface="Calibri"/>
                <a:cs typeface="Calibri"/>
              </a:rPr>
              <a:t>lubricación </a:t>
            </a:r>
            <a:r>
              <a:rPr sz="1700" dirty="0">
                <a:latin typeface="Calibri"/>
                <a:cs typeface="Calibri"/>
              </a:rPr>
              <a:t>inadecuada </a:t>
            </a:r>
            <a:r>
              <a:rPr sz="1700" spc="-5" dirty="0">
                <a:latin typeface="Calibri"/>
                <a:cs typeface="Calibri"/>
              </a:rPr>
              <a:t>incluyen </a:t>
            </a:r>
            <a:r>
              <a:rPr sz="1700" dirty="0">
                <a:latin typeface="Calibri"/>
                <a:cs typeface="Calibri"/>
              </a:rPr>
              <a:t>no </a:t>
            </a:r>
            <a:r>
              <a:rPr sz="1700" spc="5" dirty="0">
                <a:latin typeface="Calibri"/>
                <a:cs typeface="Calibri"/>
              </a:rPr>
              <a:t> </a:t>
            </a:r>
            <a:r>
              <a:rPr sz="1700" spc="-5" dirty="0">
                <a:latin typeface="Calibri"/>
                <a:cs typeface="Calibri"/>
              </a:rPr>
              <a:t>sólo </a:t>
            </a:r>
            <a:r>
              <a:rPr sz="1700" dirty="0">
                <a:latin typeface="Calibri"/>
                <a:cs typeface="Calibri"/>
              </a:rPr>
              <a:t>aquellas que </a:t>
            </a:r>
            <a:r>
              <a:rPr sz="1700" spc="-5" dirty="0">
                <a:latin typeface="Calibri"/>
                <a:cs typeface="Calibri"/>
              </a:rPr>
              <a:t>son el </a:t>
            </a:r>
            <a:r>
              <a:rPr sz="1700" spc="-10" dirty="0">
                <a:latin typeface="Calibri"/>
                <a:cs typeface="Calibri"/>
              </a:rPr>
              <a:t>resultado </a:t>
            </a:r>
            <a:r>
              <a:rPr sz="1700" dirty="0">
                <a:latin typeface="Calibri"/>
                <a:cs typeface="Calibri"/>
              </a:rPr>
              <a:t>de </a:t>
            </a:r>
            <a:r>
              <a:rPr sz="1700" spc="-5" dirty="0">
                <a:latin typeface="Calibri"/>
                <a:cs typeface="Calibri"/>
              </a:rPr>
              <a:t>obstrucciones, </a:t>
            </a:r>
            <a:r>
              <a:rPr sz="1700" dirty="0">
                <a:latin typeface="Calibri"/>
                <a:cs typeface="Calibri"/>
              </a:rPr>
              <a:t>sino </a:t>
            </a:r>
            <a:r>
              <a:rPr sz="1700" spc="-5" dirty="0">
                <a:latin typeface="Calibri"/>
                <a:cs typeface="Calibri"/>
              </a:rPr>
              <a:t>también </a:t>
            </a:r>
            <a:r>
              <a:rPr sz="1700" dirty="0">
                <a:latin typeface="Calibri"/>
                <a:cs typeface="Calibri"/>
              </a:rPr>
              <a:t>la </a:t>
            </a:r>
            <a:r>
              <a:rPr sz="1700" spc="-370" dirty="0">
                <a:latin typeface="Calibri"/>
                <a:cs typeface="Calibri"/>
              </a:rPr>
              <a:t> </a:t>
            </a:r>
            <a:r>
              <a:rPr sz="1700" dirty="0">
                <a:latin typeface="Calibri"/>
                <a:cs typeface="Calibri"/>
              </a:rPr>
              <a:t>lubricación</a:t>
            </a:r>
            <a:r>
              <a:rPr sz="1700" spc="-65" dirty="0">
                <a:latin typeface="Calibri"/>
                <a:cs typeface="Calibri"/>
              </a:rPr>
              <a:t> </a:t>
            </a:r>
            <a:r>
              <a:rPr sz="1700" spc="-5" dirty="0">
                <a:latin typeface="Calibri"/>
                <a:cs typeface="Calibri"/>
              </a:rPr>
              <a:t>insuficiente</a:t>
            </a:r>
            <a:endParaRPr sz="1700">
              <a:latin typeface="Calibri"/>
              <a:cs typeface="Calibri"/>
            </a:endParaRPr>
          </a:p>
          <a:p>
            <a:pPr marL="12700" marR="146685" algn="just">
              <a:lnSpc>
                <a:spcPts val="1860"/>
              </a:lnSpc>
              <a:spcBef>
                <a:spcPts val="1505"/>
              </a:spcBef>
            </a:pPr>
            <a:r>
              <a:rPr sz="1700" dirty="0">
                <a:latin typeface="Calibri"/>
                <a:cs typeface="Calibri"/>
              </a:rPr>
              <a:t>Una </a:t>
            </a:r>
            <a:r>
              <a:rPr sz="1700" spc="-5" dirty="0">
                <a:latin typeface="Calibri"/>
                <a:cs typeface="Calibri"/>
              </a:rPr>
              <a:t>compañía comprobó </a:t>
            </a:r>
            <a:r>
              <a:rPr sz="1700" dirty="0">
                <a:latin typeface="Calibri"/>
                <a:cs typeface="Calibri"/>
              </a:rPr>
              <a:t>que la </a:t>
            </a:r>
            <a:r>
              <a:rPr sz="1700" spc="-5" dirty="0">
                <a:latin typeface="Calibri"/>
                <a:cs typeface="Calibri"/>
              </a:rPr>
              <a:t>aplicación </a:t>
            </a:r>
            <a:r>
              <a:rPr sz="1700" dirty="0">
                <a:latin typeface="Calibri"/>
                <a:cs typeface="Calibri"/>
              </a:rPr>
              <a:t>de </a:t>
            </a:r>
            <a:r>
              <a:rPr sz="1700" spc="-10" dirty="0">
                <a:latin typeface="Calibri"/>
                <a:cs typeface="Calibri"/>
              </a:rPr>
              <a:t>métodos </a:t>
            </a:r>
            <a:r>
              <a:rPr sz="1700" spc="-5" dirty="0">
                <a:latin typeface="Calibri"/>
                <a:cs typeface="Calibri"/>
              </a:rPr>
              <a:t>de </a:t>
            </a:r>
            <a:r>
              <a:rPr sz="1700" spc="-15" dirty="0">
                <a:latin typeface="Calibri"/>
                <a:cs typeface="Calibri"/>
              </a:rPr>
              <a:t>control </a:t>
            </a:r>
            <a:r>
              <a:rPr sz="1700" spc="-10" dirty="0">
                <a:latin typeface="Calibri"/>
                <a:cs typeface="Calibri"/>
              </a:rPr>
              <a:t> </a:t>
            </a:r>
            <a:r>
              <a:rPr sz="1700" spc="-5" dirty="0">
                <a:latin typeface="Calibri"/>
                <a:cs typeface="Calibri"/>
              </a:rPr>
              <a:t>rigurosos </a:t>
            </a:r>
            <a:r>
              <a:rPr sz="1700" dirty="0">
                <a:latin typeface="Calibri"/>
                <a:cs typeface="Calibri"/>
              </a:rPr>
              <a:t>de </a:t>
            </a:r>
            <a:r>
              <a:rPr sz="1700" spc="-5" dirty="0">
                <a:latin typeface="Calibri"/>
                <a:cs typeface="Calibri"/>
              </a:rPr>
              <a:t>lubricación </a:t>
            </a:r>
            <a:r>
              <a:rPr sz="1700" spc="-10" dirty="0">
                <a:latin typeface="Calibri"/>
                <a:cs typeface="Calibri"/>
              </a:rPr>
              <a:t>redujo </a:t>
            </a:r>
            <a:r>
              <a:rPr sz="1700" spc="-5" dirty="0">
                <a:latin typeface="Calibri"/>
                <a:cs typeface="Calibri"/>
              </a:rPr>
              <a:t>el </a:t>
            </a:r>
            <a:r>
              <a:rPr sz="1700" spc="-10" dirty="0">
                <a:latin typeface="Calibri"/>
                <a:cs typeface="Calibri"/>
              </a:rPr>
              <a:t>consumo </a:t>
            </a:r>
            <a:r>
              <a:rPr sz="1700" spc="-5" dirty="0">
                <a:latin typeface="Calibri"/>
                <a:cs typeface="Calibri"/>
              </a:rPr>
              <a:t>de energía eléctrica en </a:t>
            </a:r>
            <a:r>
              <a:rPr sz="1700" spc="-370" dirty="0">
                <a:latin typeface="Calibri"/>
                <a:cs typeface="Calibri"/>
              </a:rPr>
              <a:t> </a:t>
            </a:r>
            <a:r>
              <a:rPr sz="1700" dirty="0">
                <a:latin typeface="Calibri"/>
                <a:cs typeface="Calibri"/>
              </a:rPr>
              <a:t>un</a:t>
            </a:r>
            <a:r>
              <a:rPr sz="1700" spc="-5" dirty="0">
                <a:latin typeface="Calibri"/>
                <a:cs typeface="Calibri"/>
              </a:rPr>
              <a:t> 5%.</a:t>
            </a:r>
            <a:endParaRPr sz="1700">
              <a:latin typeface="Calibri"/>
              <a:cs typeface="Calibri"/>
            </a:endParaRPr>
          </a:p>
          <a:p>
            <a:pPr marL="12700" marR="66675" algn="just">
              <a:lnSpc>
                <a:spcPts val="1860"/>
              </a:lnSpc>
              <a:spcBef>
                <a:spcPts val="1500"/>
              </a:spcBef>
            </a:pPr>
            <a:r>
              <a:rPr sz="1700" dirty="0">
                <a:latin typeface="Calibri"/>
                <a:cs typeface="Calibri"/>
              </a:rPr>
              <a:t>La</a:t>
            </a:r>
            <a:r>
              <a:rPr sz="1700" spc="-5" dirty="0">
                <a:latin typeface="Calibri"/>
                <a:cs typeface="Calibri"/>
              </a:rPr>
              <a:t> </a:t>
            </a:r>
            <a:r>
              <a:rPr sz="1700" dirty="0">
                <a:latin typeface="Calibri"/>
                <a:cs typeface="Calibri"/>
              </a:rPr>
              <a:t>lubricación</a:t>
            </a:r>
            <a:r>
              <a:rPr sz="1700" spc="-65" dirty="0">
                <a:latin typeface="Calibri"/>
                <a:cs typeface="Calibri"/>
              </a:rPr>
              <a:t> </a:t>
            </a:r>
            <a:r>
              <a:rPr sz="1700" dirty="0">
                <a:latin typeface="Calibri"/>
                <a:cs typeface="Calibri"/>
              </a:rPr>
              <a:t>no</a:t>
            </a:r>
            <a:r>
              <a:rPr sz="1700" spc="-30" dirty="0">
                <a:latin typeface="Calibri"/>
                <a:cs typeface="Calibri"/>
              </a:rPr>
              <a:t> </a:t>
            </a:r>
            <a:r>
              <a:rPr sz="1700" spc="-5" dirty="0">
                <a:latin typeface="Calibri"/>
                <a:cs typeface="Calibri"/>
              </a:rPr>
              <a:t>sirve</a:t>
            </a:r>
            <a:r>
              <a:rPr sz="1700" dirty="0">
                <a:latin typeface="Calibri"/>
                <a:cs typeface="Calibri"/>
              </a:rPr>
              <a:t> </a:t>
            </a:r>
            <a:r>
              <a:rPr sz="1700" spc="-10" dirty="0">
                <a:latin typeface="Calibri"/>
                <a:cs typeface="Calibri"/>
              </a:rPr>
              <a:t>para</a:t>
            </a:r>
            <a:r>
              <a:rPr sz="1700" spc="-30" dirty="0">
                <a:latin typeface="Calibri"/>
                <a:cs typeface="Calibri"/>
              </a:rPr>
              <a:t> </a:t>
            </a:r>
            <a:r>
              <a:rPr sz="1700" dirty="0">
                <a:latin typeface="Calibri"/>
                <a:cs typeface="Calibri"/>
              </a:rPr>
              <a:t>nada</a:t>
            </a:r>
            <a:r>
              <a:rPr sz="1700" spc="-30" dirty="0">
                <a:latin typeface="Calibri"/>
                <a:cs typeface="Calibri"/>
              </a:rPr>
              <a:t> </a:t>
            </a:r>
            <a:r>
              <a:rPr sz="1700" spc="-5" dirty="0">
                <a:latin typeface="Calibri"/>
                <a:cs typeface="Calibri"/>
              </a:rPr>
              <a:t>si</a:t>
            </a:r>
            <a:r>
              <a:rPr sz="1700" spc="-10" dirty="0">
                <a:latin typeface="Calibri"/>
                <a:cs typeface="Calibri"/>
              </a:rPr>
              <a:t> </a:t>
            </a:r>
            <a:r>
              <a:rPr sz="1700" spc="-5" dirty="0">
                <a:latin typeface="Calibri"/>
                <a:cs typeface="Calibri"/>
              </a:rPr>
              <a:t>sus</a:t>
            </a:r>
            <a:r>
              <a:rPr sz="1700" spc="-15" dirty="0">
                <a:latin typeface="Calibri"/>
                <a:cs typeface="Calibri"/>
              </a:rPr>
              <a:t> </a:t>
            </a:r>
            <a:r>
              <a:rPr sz="1700" spc="-5" dirty="0">
                <a:latin typeface="Calibri"/>
                <a:cs typeface="Calibri"/>
              </a:rPr>
              <a:t>mecanismos</a:t>
            </a:r>
            <a:r>
              <a:rPr sz="1700" spc="-15" dirty="0">
                <a:latin typeface="Calibri"/>
                <a:cs typeface="Calibri"/>
              </a:rPr>
              <a:t> </a:t>
            </a:r>
            <a:r>
              <a:rPr sz="1700" dirty="0">
                <a:latin typeface="Calibri"/>
                <a:cs typeface="Calibri"/>
              </a:rPr>
              <a:t>no</a:t>
            </a:r>
            <a:r>
              <a:rPr sz="1700" spc="-10" dirty="0">
                <a:latin typeface="Calibri"/>
                <a:cs typeface="Calibri"/>
              </a:rPr>
              <a:t> </a:t>
            </a:r>
            <a:r>
              <a:rPr sz="1700" dirty="0">
                <a:latin typeface="Calibri"/>
                <a:cs typeface="Calibri"/>
              </a:rPr>
              <a:t>funcionan</a:t>
            </a:r>
            <a:r>
              <a:rPr sz="1700" spc="-70" dirty="0">
                <a:latin typeface="Calibri"/>
                <a:cs typeface="Calibri"/>
              </a:rPr>
              <a:t> </a:t>
            </a:r>
            <a:r>
              <a:rPr sz="1700" dirty="0">
                <a:latin typeface="Calibri"/>
                <a:cs typeface="Calibri"/>
              </a:rPr>
              <a:t>o </a:t>
            </a:r>
            <a:r>
              <a:rPr sz="1700" spc="-370" dirty="0">
                <a:latin typeface="Calibri"/>
                <a:cs typeface="Calibri"/>
              </a:rPr>
              <a:t> </a:t>
            </a:r>
            <a:r>
              <a:rPr sz="1700" dirty="0">
                <a:latin typeface="Calibri"/>
                <a:cs typeface="Calibri"/>
              </a:rPr>
              <a:t>no</a:t>
            </a:r>
            <a:r>
              <a:rPr sz="1700" spc="-10" dirty="0">
                <a:latin typeface="Calibri"/>
                <a:cs typeface="Calibri"/>
              </a:rPr>
              <a:t> </a:t>
            </a:r>
            <a:r>
              <a:rPr sz="1700" spc="-15" dirty="0">
                <a:latin typeface="Calibri"/>
                <a:cs typeface="Calibri"/>
              </a:rPr>
              <a:t>están</a:t>
            </a:r>
            <a:r>
              <a:rPr sz="1700" dirty="0">
                <a:latin typeface="Calibri"/>
                <a:cs typeface="Calibri"/>
              </a:rPr>
              <a:t> </a:t>
            </a:r>
            <a:r>
              <a:rPr sz="1700" spc="-5" dirty="0">
                <a:latin typeface="Calibri"/>
                <a:cs typeface="Calibri"/>
              </a:rPr>
              <a:t>en</a:t>
            </a:r>
            <a:r>
              <a:rPr sz="1700" spc="15" dirty="0">
                <a:latin typeface="Calibri"/>
                <a:cs typeface="Calibri"/>
              </a:rPr>
              <a:t> </a:t>
            </a:r>
            <a:r>
              <a:rPr sz="1700" spc="-5" dirty="0">
                <a:latin typeface="Calibri"/>
                <a:cs typeface="Calibri"/>
              </a:rPr>
              <a:t>buen</a:t>
            </a:r>
            <a:r>
              <a:rPr sz="1700" spc="-20" dirty="0">
                <a:latin typeface="Calibri"/>
                <a:cs typeface="Calibri"/>
              </a:rPr>
              <a:t> </a:t>
            </a:r>
            <a:r>
              <a:rPr sz="1700" spc="-15" dirty="0">
                <a:latin typeface="Calibri"/>
                <a:cs typeface="Calibri"/>
              </a:rPr>
              <a:t>estado.</a:t>
            </a:r>
            <a:endParaRPr sz="1700">
              <a:latin typeface="Calibri"/>
              <a:cs typeface="Calibri"/>
            </a:endParaRPr>
          </a:p>
          <a:p>
            <a:pPr>
              <a:lnSpc>
                <a:spcPct val="100000"/>
              </a:lnSpc>
            </a:pPr>
            <a:endParaRPr sz="1700">
              <a:latin typeface="Calibri"/>
              <a:cs typeface="Calibri"/>
            </a:endParaRPr>
          </a:p>
          <a:p>
            <a:pPr marL="12700" marR="251460">
              <a:lnSpc>
                <a:spcPts val="1860"/>
              </a:lnSpc>
              <a:spcBef>
                <a:spcPts val="1290"/>
              </a:spcBef>
            </a:pPr>
            <a:r>
              <a:rPr sz="1700" spc="-10" dirty="0">
                <a:latin typeface="Calibri"/>
                <a:cs typeface="Calibri"/>
              </a:rPr>
              <a:t>Determine </a:t>
            </a:r>
            <a:r>
              <a:rPr sz="1700" spc="-5" dirty="0">
                <a:latin typeface="Calibri"/>
                <a:cs typeface="Calibri"/>
              </a:rPr>
              <a:t>un </a:t>
            </a:r>
            <a:r>
              <a:rPr sz="1700" spc="-15" dirty="0">
                <a:latin typeface="Calibri"/>
                <a:cs typeface="Calibri"/>
              </a:rPr>
              <a:t>sistema </a:t>
            </a:r>
            <a:r>
              <a:rPr sz="1700" spc="-5" dirty="0">
                <a:latin typeface="Calibri"/>
                <a:cs typeface="Calibri"/>
              </a:rPr>
              <a:t>sencillo </a:t>
            </a:r>
            <a:r>
              <a:rPr sz="1700" spc="-10" dirty="0">
                <a:latin typeface="Calibri"/>
                <a:cs typeface="Calibri"/>
              </a:rPr>
              <a:t>para </a:t>
            </a:r>
            <a:r>
              <a:rPr sz="1700" spc="-5" dirty="0">
                <a:latin typeface="Calibri"/>
                <a:cs typeface="Calibri"/>
              </a:rPr>
              <a:t>identificar </a:t>
            </a:r>
            <a:r>
              <a:rPr sz="1700" dirty="0">
                <a:latin typeface="Calibri"/>
                <a:cs typeface="Calibri"/>
              </a:rPr>
              <a:t>los </a:t>
            </a:r>
            <a:r>
              <a:rPr sz="1700" spc="-5" dirty="0">
                <a:latin typeface="Calibri"/>
                <a:cs typeface="Calibri"/>
              </a:rPr>
              <a:t>lubricantes </a:t>
            </a:r>
            <a:r>
              <a:rPr sz="1700" dirty="0">
                <a:latin typeface="Calibri"/>
                <a:cs typeface="Calibri"/>
              </a:rPr>
              <a:t>y </a:t>
            </a:r>
            <a:r>
              <a:rPr sz="1700" spc="5" dirty="0">
                <a:latin typeface="Calibri"/>
                <a:cs typeface="Calibri"/>
              </a:rPr>
              <a:t> </a:t>
            </a:r>
            <a:r>
              <a:rPr sz="1700" spc="-5" dirty="0">
                <a:latin typeface="Calibri"/>
                <a:cs typeface="Calibri"/>
              </a:rPr>
              <a:t>asociarlos </a:t>
            </a:r>
            <a:r>
              <a:rPr sz="1700" dirty="0">
                <a:latin typeface="Calibri"/>
                <a:cs typeface="Calibri"/>
              </a:rPr>
              <a:t>a los </a:t>
            </a:r>
            <a:r>
              <a:rPr sz="1700" spc="-10" dirty="0">
                <a:latin typeface="Calibri"/>
                <a:cs typeface="Calibri"/>
              </a:rPr>
              <a:t>puntos correspondientes, como </a:t>
            </a:r>
            <a:r>
              <a:rPr sz="1700" spc="-5" dirty="0">
                <a:latin typeface="Calibri"/>
                <a:cs typeface="Calibri"/>
              </a:rPr>
              <a:t>por ejemplo </a:t>
            </a:r>
            <a:r>
              <a:rPr sz="1700" dirty="0">
                <a:latin typeface="Calibri"/>
                <a:cs typeface="Calibri"/>
              </a:rPr>
              <a:t>un </a:t>
            </a:r>
            <a:r>
              <a:rPr sz="1700" spc="5" dirty="0">
                <a:latin typeface="Calibri"/>
                <a:cs typeface="Calibri"/>
              </a:rPr>
              <a:t> </a:t>
            </a:r>
            <a:r>
              <a:rPr sz="1700" spc="-10" dirty="0">
                <a:latin typeface="Calibri"/>
                <a:cs typeface="Calibri"/>
              </a:rPr>
              <a:t>código </a:t>
            </a:r>
            <a:r>
              <a:rPr sz="1700" spc="-5" dirty="0">
                <a:latin typeface="Calibri"/>
                <a:cs typeface="Calibri"/>
              </a:rPr>
              <a:t>de</a:t>
            </a:r>
            <a:r>
              <a:rPr sz="1700" spc="-10" dirty="0">
                <a:latin typeface="Calibri"/>
                <a:cs typeface="Calibri"/>
              </a:rPr>
              <a:t> colores </a:t>
            </a:r>
            <a:r>
              <a:rPr sz="1700" dirty="0">
                <a:latin typeface="Calibri"/>
                <a:cs typeface="Calibri"/>
              </a:rPr>
              <a:t>o</a:t>
            </a:r>
            <a:r>
              <a:rPr sz="1700" spc="-10" dirty="0">
                <a:latin typeface="Calibri"/>
                <a:cs typeface="Calibri"/>
              </a:rPr>
              <a:t> </a:t>
            </a:r>
            <a:r>
              <a:rPr sz="1700" spc="-5" dirty="0">
                <a:latin typeface="Calibri"/>
                <a:cs typeface="Calibri"/>
              </a:rPr>
              <a:t>el</a:t>
            </a:r>
            <a:r>
              <a:rPr sz="1700" dirty="0">
                <a:latin typeface="Calibri"/>
                <a:cs typeface="Calibri"/>
              </a:rPr>
              <a:t> </a:t>
            </a:r>
            <a:r>
              <a:rPr sz="1700" spc="-5" dirty="0">
                <a:latin typeface="Calibri"/>
                <a:cs typeface="Calibri"/>
              </a:rPr>
              <a:t>empleo</a:t>
            </a:r>
            <a:r>
              <a:rPr sz="1700" spc="-25" dirty="0">
                <a:latin typeface="Calibri"/>
                <a:cs typeface="Calibri"/>
              </a:rPr>
              <a:t> </a:t>
            </a:r>
            <a:r>
              <a:rPr sz="1700" dirty="0">
                <a:latin typeface="Calibri"/>
                <a:cs typeface="Calibri"/>
              </a:rPr>
              <a:t>de</a:t>
            </a:r>
            <a:r>
              <a:rPr sz="1700" spc="5" dirty="0">
                <a:latin typeface="Calibri"/>
                <a:cs typeface="Calibri"/>
              </a:rPr>
              <a:t> </a:t>
            </a:r>
            <a:r>
              <a:rPr sz="1700" spc="-5" dirty="0">
                <a:latin typeface="Calibri"/>
                <a:cs typeface="Calibri"/>
              </a:rPr>
              <a:t>conexiones</a:t>
            </a:r>
            <a:r>
              <a:rPr sz="1700" spc="-40" dirty="0">
                <a:latin typeface="Calibri"/>
                <a:cs typeface="Calibri"/>
              </a:rPr>
              <a:t> </a:t>
            </a:r>
            <a:r>
              <a:rPr sz="1700" dirty="0">
                <a:latin typeface="Calibri"/>
                <a:cs typeface="Calibri"/>
              </a:rPr>
              <a:t>no</a:t>
            </a:r>
            <a:r>
              <a:rPr sz="1700" spc="-5" dirty="0">
                <a:latin typeface="Calibri"/>
                <a:cs typeface="Calibri"/>
              </a:rPr>
              <a:t> intercambiables.</a:t>
            </a:r>
            <a:endParaRPr sz="1700">
              <a:latin typeface="Calibri"/>
              <a:cs typeface="Calibri"/>
            </a:endParaRPr>
          </a:p>
        </p:txBody>
      </p:sp>
      <p:sp>
        <p:nvSpPr>
          <p:cNvPr id="12" name="object 12"/>
          <p:cNvSpPr/>
          <p:nvPr/>
        </p:nvSpPr>
        <p:spPr>
          <a:xfrm>
            <a:off x="3567429" y="6531609"/>
            <a:ext cx="6253480" cy="0"/>
          </a:xfrm>
          <a:custGeom>
            <a:avLst/>
            <a:gdLst/>
            <a:ahLst/>
            <a:cxnLst/>
            <a:rect l="l" t="t" r="r" b="b"/>
            <a:pathLst>
              <a:path w="6253480">
                <a:moveTo>
                  <a:pt x="0" y="0"/>
                </a:moveTo>
                <a:lnTo>
                  <a:pt x="6253480" y="0"/>
                </a:lnTo>
              </a:path>
            </a:pathLst>
          </a:custGeom>
          <a:ln w="12700">
            <a:solidFill>
              <a:srgbClr val="C4D4EB"/>
            </a:solidFill>
          </a:ln>
        </p:spPr>
        <p:txBody>
          <a:bodyPr wrap="square" lIns="0" tIns="0" rIns="0" bIns="0" rtlCol="0"/>
          <a:lstStyle/>
          <a:p>
            <a:endParaRPr/>
          </a:p>
        </p:txBody>
      </p:sp>
    </p:spTree>
    <p:extLst>
      <p:ext uri="{BB962C8B-B14F-4D97-AF65-F5344CB8AC3E}">
        <p14:creationId xmlns:p14="http://schemas.microsoft.com/office/powerpoint/2010/main" val="37761552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3764" y="534416"/>
            <a:ext cx="3806190" cy="336550"/>
          </a:xfrm>
          <a:prstGeom prst="rect">
            <a:avLst/>
          </a:prstGeom>
        </p:spPr>
        <p:txBody>
          <a:bodyPr vert="horz" wrap="square" lIns="0" tIns="11430" rIns="0" bIns="0" rtlCol="0">
            <a:spAutoFit/>
          </a:bodyPr>
          <a:lstStyle/>
          <a:p>
            <a:pPr marL="12700">
              <a:lnSpc>
                <a:spcPct val="100000"/>
              </a:lnSpc>
              <a:spcBef>
                <a:spcPts val="90"/>
              </a:spcBef>
            </a:pPr>
            <a:r>
              <a:rPr sz="2050" u="heavy" spc="-50" dirty="0" err="1" smtClean="0">
                <a:solidFill>
                  <a:srgbClr val="EE532A"/>
                </a:solidFill>
                <a:uFill>
                  <a:solidFill>
                    <a:srgbClr val="EE532A"/>
                  </a:solidFill>
                </a:uFill>
                <a:latin typeface="Verdana"/>
                <a:cs typeface="Verdana"/>
              </a:rPr>
              <a:t>Tareas</a:t>
            </a:r>
            <a:r>
              <a:rPr sz="2050" u="heavy" spc="-40" dirty="0" smtClean="0">
                <a:solidFill>
                  <a:srgbClr val="EE532A"/>
                </a:solidFill>
                <a:uFill>
                  <a:solidFill>
                    <a:srgbClr val="EE532A"/>
                  </a:solidFill>
                </a:uFill>
                <a:latin typeface="Verdana"/>
                <a:cs typeface="Verdana"/>
              </a:rPr>
              <a:t> </a:t>
            </a:r>
            <a:r>
              <a:rPr sz="2050" u="heavy" spc="-5" dirty="0">
                <a:solidFill>
                  <a:srgbClr val="EE532A"/>
                </a:solidFill>
                <a:uFill>
                  <a:solidFill>
                    <a:srgbClr val="EE532A"/>
                  </a:solidFill>
                </a:uFill>
                <a:latin typeface="Verdana"/>
                <a:cs typeface="Verdana"/>
              </a:rPr>
              <a:t>de</a:t>
            </a:r>
            <a:r>
              <a:rPr sz="2050" u="heavy" spc="-30" dirty="0">
                <a:solidFill>
                  <a:srgbClr val="EE532A"/>
                </a:solidFill>
                <a:uFill>
                  <a:solidFill>
                    <a:srgbClr val="EE532A"/>
                  </a:solidFill>
                </a:uFill>
                <a:latin typeface="Verdana"/>
                <a:cs typeface="Verdana"/>
              </a:rPr>
              <a:t> </a:t>
            </a:r>
            <a:r>
              <a:rPr sz="2050" u="heavy" spc="-10" dirty="0">
                <a:solidFill>
                  <a:srgbClr val="EE532A"/>
                </a:solidFill>
                <a:uFill>
                  <a:solidFill>
                    <a:srgbClr val="EE532A"/>
                  </a:solidFill>
                </a:uFill>
                <a:latin typeface="Verdana"/>
                <a:cs typeface="Verdana"/>
              </a:rPr>
              <a:t>Mantenimiento</a:t>
            </a:r>
            <a:endParaRPr sz="2050" dirty="0">
              <a:latin typeface="Verdana"/>
              <a:cs typeface="Verdana"/>
            </a:endParaRPr>
          </a:p>
        </p:txBody>
      </p:sp>
      <p:sp>
        <p:nvSpPr>
          <p:cNvPr id="3" name="object 3"/>
          <p:cNvSpPr txBox="1"/>
          <p:nvPr/>
        </p:nvSpPr>
        <p:spPr>
          <a:xfrm>
            <a:off x="913764" y="1283652"/>
            <a:ext cx="2096770" cy="330835"/>
          </a:xfrm>
          <a:prstGeom prst="rect">
            <a:avLst/>
          </a:prstGeom>
        </p:spPr>
        <p:txBody>
          <a:bodyPr vert="horz" wrap="square" lIns="0" tIns="12700" rIns="0" bIns="0" rtlCol="0">
            <a:spAutoFit/>
          </a:bodyPr>
          <a:lstStyle/>
          <a:p>
            <a:pPr marL="12700">
              <a:lnSpc>
                <a:spcPct val="100000"/>
              </a:lnSpc>
              <a:spcBef>
                <a:spcPts val="100"/>
              </a:spcBef>
            </a:pPr>
            <a:r>
              <a:rPr sz="2000" b="1" dirty="0">
                <a:latin typeface="Calibri"/>
                <a:cs typeface="Calibri"/>
              </a:rPr>
              <a:t>6.2</a:t>
            </a:r>
            <a:r>
              <a:rPr sz="2000" b="1" spc="-75" dirty="0">
                <a:latin typeface="Calibri"/>
                <a:cs typeface="Calibri"/>
              </a:rPr>
              <a:t> </a:t>
            </a:r>
            <a:r>
              <a:rPr sz="2000" b="1" spc="-15" dirty="0">
                <a:latin typeface="Calibri"/>
                <a:cs typeface="Calibri"/>
              </a:rPr>
              <a:t>CONSERVACIÓN</a:t>
            </a:r>
            <a:endParaRPr sz="2000">
              <a:latin typeface="Calibri"/>
              <a:cs typeface="Calibri"/>
            </a:endParaRPr>
          </a:p>
        </p:txBody>
      </p:sp>
      <p:sp>
        <p:nvSpPr>
          <p:cNvPr id="4" name="object 4"/>
          <p:cNvSpPr/>
          <p:nvPr/>
        </p:nvSpPr>
        <p:spPr>
          <a:xfrm>
            <a:off x="2112010" y="2051050"/>
            <a:ext cx="7815580" cy="0"/>
          </a:xfrm>
          <a:custGeom>
            <a:avLst/>
            <a:gdLst/>
            <a:ahLst/>
            <a:cxnLst/>
            <a:rect l="l" t="t" r="r" b="b"/>
            <a:pathLst>
              <a:path w="7815580">
                <a:moveTo>
                  <a:pt x="0" y="0"/>
                </a:moveTo>
                <a:lnTo>
                  <a:pt x="7815580" y="0"/>
                </a:lnTo>
              </a:path>
            </a:pathLst>
          </a:custGeom>
          <a:ln w="12700">
            <a:solidFill>
              <a:srgbClr val="5B9BD4"/>
            </a:solidFill>
          </a:ln>
        </p:spPr>
        <p:txBody>
          <a:bodyPr wrap="square" lIns="0" tIns="0" rIns="0" bIns="0" rtlCol="0"/>
          <a:lstStyle/>
          <a:p>
            <a:endParaRPr/>
          </a:p>
        </p:txBody>
      </p:sp>
      <p:sp>
        <p:nvSpPr>
          <p:cNvPr id="5" name="object 5"/>
          <p:cNvSpPr txBox="1"/>
          <p:nvPr/>
        </p:nvSpPr>
        <p:spPr>
          <a:xfrm>
            <a:off x="2227326" y="2092642"/>
            <a:ext cx="1310640" cy="544195"/>
          </a:xfrm>
          <a:prstGeom prst="rect">
            <a:avLst/>
          </a:prstGeom>
        </p:spPr>
        <p:txBody>
          <a:bodyPr vert="horz" wrap="square" lIns="0" tIns="12700" rIns="0" bIns="0" rtlCol="0">
            <a:spAutoFit/>
          </a:bodyPr>
          <a:lstStyle/>
          <a:p>
            <a:pPr marL="12700">
              <a:lnSpc>
                <a:spcPct val="100000"/>
              </a:lnSpc>
              <a:spcBef>
                <a:spcPts val="100"/>
              </a:spcBef>
            </a:pPr>
            <a:r>
              <a:rPr sz="3400" spc="25" dirty="0">
                <a:latin typeface="Calibri"/>
                <a:cs typeface="Calibri"/>
              </a:rPr>
              <a:t>A</a:t>
            </a:r>
            <a:r>
              <a:rPr sz="3400" dirty="0">
                <a:latin typeface="Calibri"/>
                <a:cs typeface="Calibri"/>
              </a:rPr>
              <a:t>JU</a:t>
            </a:r>
            <a:r>
              <a:rPr sz="3400" spc="-35" dirty="0">
                <a:latin typeface="Calibri"/>
                <a:cs typeface="Calibri"/>
              </a:rPr>
              <a:t>S</a:t>
            </a:r>
            <a:r>
              <a:rPr sz="3400" spc="-5" dirty="0">
                <a:latin typeface="Calibri"/>
                <a:cs typeface="Calibri"/>
              </a:rPr>
              <a:t>TE</a:t>
            </a:r>
            <a:endParaRPr sz="3400">
              <a:latin typeface="Calibri"/>
              <a:cs typeface="Calibri"/>
            </a:endParaRPr>
          </a:p>
        </p:txBody>
      </p:sp>
      <p:sp>
        <p:nvSpPr>
          <p:cNvPr id="6" name="object 6"/>
          <p:cNvSpPr txBox="1"/>
          <p:nvPr/>
        </p:nvSpPr>
        <p:spPr>
          <a:xfrm>
            <a:off x="3847084" y="2120900"/>
            <a:ext cx="413004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Un</a:t>
            </a:r>
            <a:r>
              <a:rPr sz="1800" spc="-15" dirty="0">
                <a:latin typeface="Calibri"/>
                <a:cs typeface="Calibri"/>
              </a:rPr>
              <a:t> </a:t>
            </a:r>
            <a:r>
              <a:rPr sz="1800" spc="-10" dirty="0">
                <a:latin typeface="Calibri"/>
                <a:cs typeface="Calibri"/>
              </a:rPr>
              <a:t>tornillo</a:t>
            </a:r>
            <a:r>
              <a:rPr sz="1800" spc="15" dirty="0">
                <a:latin typeface="Calibri"/>
                <a:cs typeface="Calibri"/>
              </a:rPr>
              <a:t> </a:t>
            </a:r>
            <a:r>
              <a:rPr sz="1800" spc="-5" dirty="0">
                <a:latin typeface="Calibri"/>
                <a:cs typeface="Calibri"/>
              </a:rPr>
              <a:t>flojo</a:t>
            </a:r>
            <a:r>
              <a:rPr sz="1800" spc="-25" dirty="0">
                <a:latin typeface="Calibri"/>
                <a:cs typeface="Calibri"/>
              </a:rPr>
              <a:t> </a:t>
            </a:r>
            <a:r>
              <a:rPr sz="1800" spc="-5" dirty="0">
                <a:latin typeface="Calibri"/>
                <a:cs typeface="Calibri"/>
              </a:rPr>
              <a:t>puede</a:t>
            </a:r>
            <a:r>
              <a:rPr sz="1800" spc="10" dirty="0">
                <a:latin typeface="Calibri"/>
                <a:cs typeface="Calibri"/>
              </a:rPr>
              <a:t> </a:t>
            </a:r>
            <a:r>
              <a:rPr sz="1800" spc="-5" dirty="0">
                <a:latin typeface="Calibri"/>
                <a:cs typeface="Calibri"/>
              </a:rPr>
              <a:t>dar </a:t>
            </a:r>
            <a:r>
              <a:rPr sz="1800" spc="-10" dirty="0">
                <a:latin typeface="Calibri"/>
                <a:cs typeface="Calibri"/>
              </a:rPr>
              <a:t>origen</a:t>
            </a:r>
            <a:r>
              <a:rPr sz="1800" spc="30" dirty="0">
                <a:latin typeface="Calibri"/>
                <a:cs typeface="Calibri"/>
              </a:rPr>
              <a:t> </a:t>
            </a:r>
            <a:r>
              <a:rPr sz="1800" dirty="0">
                <a:latin typeface="Calibri"/>
                <a:cs typeface="Calibri"/>
              </a:rPr>
              <a:t>a</a:t>
            </a:r>
            <a:r>
              <a:rPr sz="1800" spc="-15" dirty="0">
                <a:latin typeface="Calibri"/>
                <a:cs typeface="Calibri"/>
              </a:rPr>
              <a:t> </a:t>
            </a:r>
            <a:r>
              <a:rPr sz="1800" spc="-10" dirty="0">
                <a:latin typeface="Calibri"/>
                <a:cs typeface="Calibri"/>
              </a:rPr>
              <a:t>una</a:t>
            </a:r>
            <a:r>
              <a:rPr sz="1800" dirty="0">
                <a:latin typeface="Calibri"/>
                <a:cs typeface="Calibri"/>
              </a:rPr>
              <a:t> </a:t>
            </a:r>
            <a:r>
              <a:rPr sz="1800" spc="-10" dirty="0">
                <a:latin typeface="Calibri"/>
                <a:cs typeface="Calibri"/>
              </a:rPr>
              <a:t>falla</a:t>
            </a:r>
            <a:endParaRPr sz="1800">
              <a:latin typeface="Calibri"/>
              <a:cs typeface="Calibri"/>
            </a:endParaRPr>
          </a:p>
        </p:txBody>
      </p:sp>
      <p:sp>
        <p:nvSpPr>
          <p:cNvPr id="7" name="object 7"/>
          <p:cNvSpPr/>
          <p:nvPr/>
        </p:nvSpPr>
        <p:spPr>
          <a:xfrm>
            <a:off x="3674109" y="3171189"/>
            <a:ext cx="6253480" cy="0"/>
          </a:xfrm>
          <a:custGeom>
            <a:avLst/>
            <a:gdLst/>
            <a:ahLst/>
            <a:cxnLst/>
            <a:rect l="l" t="t" r="r" b="b"/>
            <a:pathLst>
              <a:path w="6253480">
                <a:moveTo>
                  <a:pt x="0" y="0"/>
                </a:moveTo>
                <a:lnTo>
                  <a:pt x="6253480" y="0"/>
                </a:lnTo>
              </a:path>
            </a:pathLst>
          </a:custGeom>
          <a:ln w="12700">
            <a:solidFill>
              <a:srgbClr val="C4D4EB"/>
            </a:solidFill>
          </a:ln>
        </p:spPr>
        <p:txBody>
          <a:bodyPr wrap="square" lIns="0" tIns="0" rIns="0" bIns="0" rtlCol="0"/>
          <a:lstStyle/>
          <a:p>
            <a:endParaRPr/>
          </a:p>
        </p:txBody>
      </p:sp>
      <p:sp>
        <p:nvSpPr>
          <p:cNvPr id="8" name="object 8"/>
          <p:cNvSpPr/>
          <p:nvPr/>
        </p:nvSpPr>
        <p:spPr>
          <a:xfrm>
            <a:off x="3674109" y="4293870"/>
            <a:ext cx="6253480" cy="0"/>
          </a:xfrm>
          <a:custGeom>
            <a:avLst/>
            <a:gdLst/>
            <a:ahLst/>
            <a:cxnLst/>
            <a:rect l="l" t="t" r="r" b="b"/>
            <a:pathLst>
              <a:path w="6253480">
                <a:moveTo>
                  <a:pt x="0" y="0"/>
                </a:moveTo>
                <a:lnTo>
                  <a:pt x="6253480" y="0"/>
                </a:lnTo>
              </a:path>
            </a:pathLst>
          </a:custGeom>
          <a:ln w="12700">
            <a:solidFill>
              <a:srgbClr val="C4D4EB"/>
            </a:solidFill>
          </a:ln>
        </p:spPr>
        <p:txBody>
          <a:bodyPr wrap="square" lIns="0" tIns="0" rIns="0" bIns="0" rtlCol="0"/>
          <a:lstStyle/>
          <a:p>
            <a:endParaRPr/>
          </a:p>
        </p:txBody>
      </p:sp>
      <p:sp>
        <p:nvSpPr>
          <p:cNvPr id="9" name="object 9"/>
          <p:cNvSpPr/>
          <p:nvPr/>
        </p:nvSpPr>
        <p:spPr>
          <a:xfrm>
            <a:off x="3674109" y="5414009"/>
            <a:ext cx="6253480" cy="0"/>
          </a:xfrm>
          <a:custGeom>
            <a:avLst/>
            <a:gdLst/>
            <a:ahLst/>
            <a:cxnLst/>
            <a:rect l="l" t="t" r="r" b="b"/>
            <a:pathLst>
              <a:path w="6253480">
                <a:moveTo>
                  <a:pt x="0" y="0"/>
                </a:moveTo>
                <a:lnTo>
                  <a:pt x="6253480" y="0"/>
                </a:lnTo>
              </a:path>
            </a:pathLst>
          </a:custGeom>
          <a:ln w="12700">
            <a:solidFill>
              <a:srgbClr val="C4D4EB"/>
            </a:solidFill>
          </a:ln>
        </p:spPr>
        <p:txBody>
          <a:bodyPr wrap="square" lIns="0" tIns="0" rIns="0" bIns="0" rtlCol="0"/>
          <a:lstStyle/>
          <a:p>
            <a:endParaRPr/>
          </a:p>
        </p:txBody>
      </p:sp>
      <p:sp>
        <p:nvSpPr>
          <p:cNvPr id="10" name="object 10"/>
          <p:cNvSpPr txBox="1"/>
          <p:nvPr/>
        </p:nvSpPr>
        <p:spPr>
          <a:xfrm>
            <a:off x="3847084" y="3242945"/>
            <a:ext cx="5951855" cy="2795270"/>
          </a:xfrm>
          <a:prstGeom prst="rect">
            <a:avLst/>
          </a:prstGeom>
        </p:spPr>
        <p:txBody>
          <a:bodyPr vert="horz" wrap="square" lIns="0" tIns="12700" rIns="0" bIns="0" rtlCol="0">
            <a:spAutoFit/>
          </a:bodyPr>
          <a:lstStyle/>
          <a:p>
            <a:pPr marL="12700">
              <a:lnSpc>
                <a:spcPts val="2070"/>
              </a:lnSpc>
              <a:spcBef>
                <a:spcPts val="100"/>
              </a:spcBef>
            </a:pPr>
            <a:r>
              <a:rPr sz="1800" spc="-5" dirty="0">
                <a:latin typeface="Calibri"/>
                <a:cs typeface="Calibri"/>
              </a:rPr>
              <a:t>En</a:t>
            </a:r>
            <a:r>
              <a:rPr sz="1800" spc="5" dirty="0">
                <a:latin typeface="Calibri"/>
                <a:cs typeface="Calibri"/>
              </a:rPr>
              <a:t> </a:t>
            </a:r>
            <a:r>
              <a:rPr sz="1800" dirty="0">
                <a:latin typeface="Calibri"/>
                <a:cs typeface="Calibri"/>
              </a:rPr>
              <a:t>la</a:t>
            </a:r>
            <a:r>
              <a:rPr sz="1800" spc="-10" dirty="0">
                <a:latin typeface="Calibri"/>
                <a:cs typeface="Calibri"/>
              </a:rPr>
              <a:t> </a:t>
            </a:r>
            <a:r>
              <a:rPr sz="1800" spc="-15" dirty="0">
                <a:latin typeface="Calibri"/>
                <a:cs typeface="Calibri"/>
              </a:rPr>
              <a:t>mayoría</a:t>
            </a:r>
            <a:r>
              <a:rPr sz="1800" spc="10" dirty="0">
                <a:latin typeface="Calibri"/>
                <a:cs typeface="Calibri"/>
              </a:rPr>
              <a:t> </a:t>
            </a:r>
            <a:r>
              <a:rPr sz="1800" spc="-5" dirty="0">
                <a:latin typeface="Calibri"/>
                <a:cs typeface="Calibri"/>
              </a:rPr>
              <a:t>de</a:t>
            </a:r>
            <a:r>
              <a:rPr sz="1800" spc="-15" dirty="0">
                <a:latin typeface="Calibri"/>
                <a:cs typeface="Calibri"/>
              </a:rPr>
              <a:t> </a:t>
            </a:r>
            <a:r>
              <a:rPr sz="1800" spc="-5" dirty="0">
                <a:latin typeface="Calibri"/>
                <a:cs typeface="Calibri"/>
              </a:rPr>
              <a:t>los</a:t>
            </a:r>
            <a:r>
              <a:rPr sz="1800" spc="10" dirty="0">
                <a:latin typeface="Calibri"/>
                <a:cs typeface="Calibri"/>
              </a:rPr>
              <a:t> </a:t>
            </a:r>
            <a:r>
              <a:rPr sz="1800" spc="-10" dirty="0">
                <a:latin typeface="Calibri"/>
                <a:cs typeface="Calibri"/>
              </a:rPr>
              <a:t>casos,</a:t>
            </a:r>
            <a:r>
              <a:rPr sz="1800" spc="15" dirty="0">
                <a:latin typeface="Calibri"/>
                <a:cs typeface="Calibri"/>
              </a:rPr>
              <a:t> </a:t>
            </a:r>
            <a:r>
              <a:rPr sz="1800" spc="-5" dirty="0">
                <a:latin typeface="Calibri"/>
                <a:cs typeface="Calibri"/>
              </a:rPr>
              <a:t>un</a:t>
            </a:r>
            <a:r>
              <a:rPr sz="1800" dirty="0">
                <a:latin typeface="Calibri"/>
                <a:cs typeface="Calibri"/>
              </a:rPr>
              <a:t> </a:t>
            </a:r>
            <a:r>
              <a:rPr sz="1800" spc="-5" dirty="0">
                <a:latin typeface="Calibri"/>
                <a:cs typeface="Calibri"/>
              </a:rPr>
              <a:t>perno </a:t>
            </a:r>
            <a:r>
              <a:rPr sz="1800" spc="-10" dirty="0">
                <a:latin typeface="Calibri"/>
                <a:cs typeface="Calibri"/>
              </a:rPr>
              <a:t>suelto</a:t>
            </a:r>
            <a:r>
              <a:rPr sz="1800" dirty="0">
                <a:latin typeface="Calibri"/>
                <a:cs typeface="Calibri"/>
              </a:rPr>
              <a:t> </a:t>
            </a:r>
            <a:r>
              <a:rPr sz="1800" spc="-10" dirty="0">
                <a:latin typeface="Calibri"/>
                <a:cs typeface="Calibri"/>
              </a:rPr>
              <a:t>causa</a:t>
            </a:r>
            <a:r>
              <a:rPr sz="1800" spc="10" dirty="0">
                <a:latin typeface="Calibri"/>
                <a:cs typeface="Calibri"/>
              </a:rPr>
              <a:t> </a:t>
            </a:r>
            <a:r>
              <a:rPr sz="1800" spc="-10" dirty="0">
                <a:latin typeface="Calibri"/>
                <a:cs typeface="Calibri"/>
              </a:rPr>
              <a:t>vibraciones,</a:t>
            </a:r>
            <a:endParaRPr sz="1800">
              <a:latin typeface="Calibri"/>
              <a:cs typeface="Calibri"/>
            </a:endParaRPr>
          </a:p>
          <a:p>
            <a:pPr marL="12700">
              <a:lnSpc>
                <a:spcPts val="2070"/>
              </a:lnSpc>
            </a:pPr>
            <a:r>
              <a:rPr sz="1800" spc="-10" dirty="0">
                <a:latin typeface="Calibri"/>
                <a:cs typeface="Calibri"/>
              </a:rPr>
              <a:t>como</a:t>
            </a:r>
            <a:r>
              <a:rPr sz="1800" spc="5" dirty="0">
                <a:latin typeface="Calibri"/>
                <a:cs typeface="Calibri"/>
              </a:rPr>
              <a:t> </a:t>
            </a:r>
            <a:r>
              <a:rPr sz="1800" spc="-10" dirty="0">
                <a:latin typeface="Calibri"/>
                <a:cs typeface="Calibri"/>
              </a:rPr>
              <a:t>consecuencia</a:t>
            </a:r>
            <a:r>
              <a:rPr sz="1800" spc="35" dirty="0">
                <a:latin typeface="Calibri"/>
                <a:cs typeface="Calibri"/>
              </a:rPr>
              <a:t> </a:t>
            </a:r>
            <a:r>
              <a:rPr sz="1800" spc="-5" dirty="0">
                <a:latin typeface="Calibri"/>
                <a:cs typeface="Calibri"/>
              </a:rPr>
              <a:t>de</a:t>
            </a:r>
            <a:r>
              <a:rPr sz="1800" spc="5" dirty="0">
                <a:latin typeface="Calibri"/>
                <a:cs typeface="Calibri"/>
              </a:rPr>
              <a:t> </a:t>
            </a:r>
            <a:r>
              <a:rPr sz="1800" dirty="0">
                <a:latin typeface="Calibri"/>
                <a:cs typeface="Calibri"/>
              </a:rPr>
              <a:t>lo</a:t>
            </a:r>
            <a:r>
              <a:rPr sz="1800" spc="5" dirty="0">
                <a:latin typeface="Calibri"/>
                <a:cs typeface="Calibri"/>
              </a:rPr>
              <a:t> </a:t>
            </a:r>
            <a:r>
              <a:rPr sz="1800" spc="-5" dirty="0">
                <a:latin typeface="Calibri"/>
                <a:cs typeface="Calibri"/>
              </a:rPr>
              <a:t>cual</a:t>
            </a:r>
            <a:r>
              <a:rPr sz="1800" spc="10" dirty="0">
                <a:latin typeface="Calibri"/>
                <a:cs typeface="Calibri"/>
              </a:rPr>
              <a:t> </a:t>
            </a:r>
            <a:r>
              <a:rPr sz="1800" spc="-15" dirty="0">
                <a:latin typeface="Calibri"/>
                <a:cs typeface="Calibri"/>
              </a:rPr>
              <a:t>otros</a:t>
            </a:r>
            <a:r>
              <a:rPr sz="1800" spc="30" dirty="0">
                <a:latin typeface="Calibri"/>
                <a:cs typeface="Calibri"/>
              </a:rPr>
              <a:t> </a:t>
            </a:r>
            <a:r>
              <a:rPr sz="1800" spc="-10" dirty="0">
                <a:latin typeface="Calibri"/>
                <a:cs typeface="Calibri"/>
              </a:rPr>
              <a:t>pernos</a:t>
            </a:r>
            <a:r>
              <a:rPr sz="1800" spc="15" dirty="0">
                <a:latin typeface="Calibri"/>
                <a:cs typeface="Calibri"/>
              </a:rPr>
              <a:t> </a:t>
            </a:r>
            <a:r>
              <a:rPr sz="1800" spc="-10" dirty="0">
                <a:latin typeface="Calibri"/>
                <a:cs typeface="Calibri"/>
              </a:rPr>
              <a:t>empiezan</a:t>
            </a:r>
            <a:r>
              <a:rPr sz="1800" spc="5" dirty="0">
                <a:latin typeface="Calibri"/>
                <a:cs typeface="Calibri"/>
              </a:rPr>
              <a:t> </a:t>
            </a:r>
            <a:r>
              <a:rPr sz="1800" dirty="0">
                <a:latin typeface="Calibri"/>
                <a:cs typeface="Calibri"/>
              </a:rPr>
              <a:t>a</a:t>
            </a:r>
            <a:r>
              <a:rPr sz="1800" spc="-5" dirty="0">
                <a:latin typeface="Calibri"/>
                <a:cs typeface="Calibri"/>
              </a:rPr>
              <a:t> </a:t>
            </a:r>
            <a:r>
              <a:rPr sz="1800" spc="-15" dirty="0">
                <a:latin typeface="Calibri"/>
                <a:cs typeface="Calibri"/>
              </a:rPr>
              <a:t>soltarse.</a:t>
            </a:r>
            <a:endParaRPr sz="1800">
              <a:latin typeface="Calibri"/>
              <a:cs typeface="Calibri"/>
            </a:endParaRPr>
          </a:p>
          <a:p>
            <a:pPr>
              <a:lnSpc>
                <a:spcPct val="100000"/>
              </a:lnSpc>
            </a:pPr>
            <a:endParaRPr sz="1800">
              <a:latin typeface="Calibri"/>
              <a:cs typeface="Calibri"/>
            </a:endParaRPr>
          </a:p>
          <a:p>
            <a:pPr>
              <a:lnSpc>
                <a:spcPct val="100000"/>
              </a:lnSpc>
              <a:spcBef>
                <a:spcPts val="25"/>
              </a:spcBef>
            </a:pPr>
            <a:endParaRPr sz="2200">
              <a:latin typeface="Calibri"/>
              <a:cs typeface="Calibri"/>
            </a:endParaRPr>
          </a:p>
          <a:p>
            <a:pPr marL="12700" marR="133350">
              <a:lnSpc>
                <a:spcPts val="1980"/>
              </a:lnSpc>
            </a:pPr>
            <a:r>
              <a:rPr sz="1800" spc="-25" dirty="0">
                <a:latin typeface="Calibri"/>
                <a:cs typeface="Calibri"/>
              </a:rPr>
              <a:t>Para</a:t>
            </a:r>
            <a:r>
              <a:rPr sz="1800" spc="5" dirty="0">
                <a:latin typeface="Calibri"/>
                <a:cs typeface="Calibri"/>
              </a:rPr>
              <a:t> </a:t>
            </a:r>
            <a:r>
              <a:rPr sz="1800" spc="-5" dirty="0">
                <a:latin typeface="Calibri"/>
                <a:cs typeface="Calibri"/>
              </a:rPr>
              <a:t>iniciar</a:t>
            </a:r>
            <a:r>
              <a:rPr sz="1800" spc="-20" dirty="0">
                <a:latin typeface="Calibri"/>
                <a:cs typeface="Calibri"/>
              </a:rPr>
              <a:t> </a:t>
            </a:r>
            <a:r>
              <a:rPr sz="1800" spc="-5" dirty="0">
                <a:latin typeface="Calibri"/>
                <a:cs typeface="Calibri"/>
              </a:rPr>
              <a:t>un </a:t>
            </a:r>
            <a:r>
              <a:rPr sz="1800" spc="-15" dirty="0">
                <a:latin typeface="Calibri"/>
                <a:cs typeface="Calibri"/>
              </a:rPr>
              <a:t>programa</a:t>
            </a:r>
            <a:r>
              <a:rPr sz="1800" spc="25" dirty="0">
                <a:latin typeface="Calibri"/>
                <a:cs typeface="Calibri"/>
              </a:rPr>
              <a:t> </a:t>
            </a:r>
            <a:r>
              <a:rPr sz="1800" spc="-5" dirty="0">
                <a:latin typeface="Calibri"/>
                <a:cs typeface="Calibri"/>
              </a:rPr>
              <a:t>de</a:t>
            </a:r>
            <a:r>
              <a:rPr sz="1800" spc="-15" dirty="0">
                <a:latin typeface="Calibri"/>
                <a:cs typeface="Calibri"/>
              </a:rPr>
              <a:t> </a:t>
            </a:r>
            <a:r>
              <a:rPr sz="1800" spc="-10" dirty="0">
                <a:latin typeface="Calibri"/>
                <a:cs typeface="Calibri"/>
              </a:rPr>
              <a:t>ajuste,</a:t>
            </a:r>
            <a:r>
              <a:rPr sz="1800" dirty="0">
                <a:latin typeface="Calibri"/>
                <a:cs typeface="Calibri"/>
              </a:rPr>
              <a:t> en</a:t>
            </a:r>
            <a:r>
              <a:rPr sz="1800" spc="-10" dirty="0">
                <a:latin typeface="Calibri"/>
                <a:cs typeface="Calibri"/>
              </a:rPr>
              <a:t> </a:t>
            </a:r>
            <a:r>
              <a:rPr sz="1800" spc="-5" dirty="0">
                <a:latin typeface="Calibri"/>
                <a:cs typeface="Calibri"/>
              </a:rPr>
              <a:t>primer</a:t>
            </a:r>
            <a:r>
              <a:rPr sz="1800" spc="5" dirty="0">
                <a:latin typeface="Calibri"/>
                <a:cs typeface="Calibri"/>
              </a:rPr>
              <a:t> </a:t>
            </a:r>
            <a:r>
              <a:rPr sz="1800" spc="-40" dirty="0">
                <a:latin typeface="Calibri"/>
                <a:cs typeface="Calibri"/>
              </a:rPr>
              <a:t>lugar,</a:t>
            </a:r>
            <a:r>
              <a:rPr sz="1800" spc="20" dirty="0">
                <a:latin typeface="Calibri"/>
                <a:cs typeface="Calibri"/>
              </a:rPr>
              <a:t> </a:t>
            </a:r>
            <a:r>
              <a:rPr sz="1800" spc="-5" dirty="0">
                <a:latin typeface="Calibri"/>
                <a:cs typeface="Calibri"/>
              </a:rPr>
              <a:t>llegue</a:t>
            </a:r>
            <a:r>
              <a:rPr sz="1800" dirty="0">
                <a:latin typeface="Calibri"/>
                <a:cs typeface="Calibri"/>
              </a:rPr>
              <a:t> a</a:t>
            </a:r>
            <a:r>
              <a:rPr sz="1800" spc="-15" dirty="0">
                <a:latin typeface="Calibri"/>
                <a:cs typeface="Calibri"/>
              </a:rPr>
              <a:t> </a:t>
            </a:r>
            <a:r>
              <a:rPr sz="1800" spc="-5" dirty="0">
                <a:latin typeface="Calibri"/>
                <a:cs typeface="Calibri"/>
              </a:rPr>
              <a:t>un </a:t>
            </a:r>
            <a:r>
              <a:rPr sz="1800" spc="-390" dirty="0">
                <a:latin typeface="Calibri"/>
                <a:cs typeface="Calibri"/>
              </a:rPr>
              <a:t> </a:t>
            </a:r>
            <a:r>
              <a:rPr sz="1800" spc="-10" dirty="0">
                <a:latin typeface="Calibri"/>
                <a:cs typeface="Calibri"/>
              </a:rPr>
              <a:t>acuerdo</a:t>
            </a:r>
            <a:r>
              <a:rPr sz="1800" spc="-5" dirty="0">
                <a:latin typeface="Calibri"/>
                <a:cs typeface="Calibri"/>
              </a:rPr>
              <a:t> </a:t>
            </a:r>
            <a:r>
              <a:rPr sz="1800" spc="-10" dirty="0">
                <a:latin typeface="Calibri"/>
                <a:cs typeface="Calibri"/>
              </a:rPr>
              <a:t>acerca</a:t>
            </a:r>
            <a:r>
              <a:rPr sz="1800" spc="5" dirty="0">
                <a:latin typeface="Calibri"/>
                <a:cs typeface="Calibri"/>
              </a:rPr>
              <a:t> </a:t>
            </a:r>
            <a:r>
              <a:rPr sz="1800" spc="-5" dirty="0">
                <a:latin typeface="Calibri"/>
                <a:cs typeface="Calibri"/>
              </a:rPr>
              <a:t>de</a:t>
            </a:r>
            <a:r>
              <a:rPr sz="1800" spc="5" dirty="0">
                <a:latin typeface="Calibri"/>
                <a:cs typeface="Calibri"/>
              </a:rPr>
              <a:t> </a:t>
            </a:r>
            <a:r>
              <a:rPr sz="1800" spc="-5" dirty="0">
                <a:latin typeface="Calibri"/>
                <a:cs typeface="Calibri"/>
              </a:rPr>
              <a:t>cuáles</a:t>
            </a:r>
            <a:r>
              <a:rPr sz="1800" spc="-15" dirty="0">
                <a:latin typeface="Calibri"/>
                <a:cs typeface="Calibri"/>
              </a:rPr>
              <a:t> </a:t>
            </a:r>
            <a:r>
              <a:rPr sz="1800" spc="-5" dirty="0">
                <a:latin typeface="Calibri"/>
                <a:cs typeface="Calibri"/>
              </a:rPr>
              <a:t>deberían</a:t>
            </a:r>
            <a:r>
              <a:rPr sz="1800" spc="5" dirty="0">
                <a:latin typeface="Calibri"/>
                <a:cs typeface="Calibri"/>
              </a:rPr>
              <a:t> </a:t>
            </a:r>
            <a:r>
              <a:rPr sz="1800" spc="-5" dirty="0">
                <a:latin typeface="Calibri"/>
                <a:cs typeface="Calibri"/>
              </a:rPr>
              <a:t>ser</a:t>
            </a:r>
            <a:r>
              <a:rPr sz="1800" dirty="0">
                <a:latin typeface="Calibri"/>
                <a:cs typeface="Calibri"/>
              </a:rPr>
              <a:t> las</a:t>
            </a:r>
            <a:r>
              <a:rPr sz="1800" spc="-10" dirty="0">
                <a:latin typeface="Calibri"/>
                <a:cs typeface="Calibri"/>
              </a:rPr>
              <a:t> calibraciones </a:t>
            </a:r>
            <a:r>
              <a:rPr sz="1800" spc="-5" dirty="0">
                <a:latin typeface="Calibri"/>
                <a:cs typeface="Calibri"/>
              </a:rPr>
              <a:t> normales</a:t>
            </a:r>
            <a:r>
              <a:rPr sz="1800" spc="10" dirty="0">
                <a:latin typeface="Calibri"/>
                <a:cs typeface="Calibri"/>
              </a:rPr>
              <a:t> </a:t>
            </a:r>
            <a:r>
              <a:rPr sz="1800" spc="-5" dirty="0">
                <a:latin typeface="Calibri"/>
                <a:cs typeface="Calibri"/>
              </a:rPr>
              <a:t>de</a:t>
            </a:r>
            <a:r>
              <a:rPr sz="1800" spc="5" dirty="0">
                <a:latin typeface="Calibri"/>
                <a:cs typeface="Calibri"/>
              </a:rPr>
              <a:t> </a:t>
            </a:r>
            <a:r>
              <a:rPr sz="1800" spc="-5" dirty="0">
                <a:latin typeface="Calibri"/>
                <a:cs typeface="Calibri"/>
              </a:rPr>
              <a:t>los</a:t>
            </a:r>
            <a:r>
              <a:rPr sz="1800" spc="10" dirty="0">
                <a:latin typeface="Calibri"/>
                <a:cs typeface="Calibri"/>
              </a:rPr>
              <a:t> </a:t>
            </a:r>
            <a:r>
              <a:rPr sz="1800" spc="-5" dirty="0">
                <a:latin typeface="Calibri"/>
                <a:cs typeface="Calibri"/>
              </a:rPr>
              <a:t>equipos,</a:t>
            </a:r>
            <a:r>
              <a:rPr sz="1800" spc="15" dirty="0">
                <a:latin typeface="Calibri"/>
                <a:cs typeface="Calibri"/>
              </a:rPr>
              <a:t> </a:t>
            </a:r>
            <a:r>
              <a:rPr sz="1800" spc="-10" dirty="0">
                <a:latin typeface="Calibri"/>
                <a:cs typeface="Calibri"/>
              </a:rPr>
              <a:t>documéntelas</a:t>
            </a:r>
            <a:r>
              <a:rPr sz="1800" spc="5" dirty="0">
                <a:latin typeface="Calibri"/>
                <a:cs typeface="Calibri"/>
              </a:rPr>
              <a:t> </a:t>
            </a:r>
            <a:r>
              <a:rPr sz="1800" dirty="0">
                <a:latin typeface="Calibri"/>
                <a:cs typeface="Calibri"/>
              </a:rPr>
              <a:t>y</a:t>
            </a:r>
            <a:r>
              <a:rPr sz="1800" spc="5" dirty="0">
                <a:latin typeface="Calibri"/>
                <a:cs typeface="Calibri"/>
              </a:rPr>
              <a:t> </a:t>
            </a:r>
            <a:r>
              <a:rPr sz="1800" spc="-10" dirty="0">
                <a:latin typeface="Calibri"/>
                <a:cs typeface="Calibri"/>
              </a:rPr>
              <a:t>vea</a:t>
            </a:r>
            <a:r>
              <a:rPr sz="1800" spc="-5" dirty="0">
                <a:latin typeface="Calibri"/>
                <a:cs typeface="Calibri"/>
              </a:rPr>
              <a:t> </a:t>
            </a:r>
            <a:r>
              <a:rPr sz="1800" spc="-10" dirty="0">
                <a:latin typeface="Calibri"/>
                <a:cs typeface="Calibri"/>
              </a:rPr>
              <a:t>que</a:t>
            </a:r>
            <a:r>
              <a:rPr sz="1800" spc="15" dirty="0">
                <a:latin typeface="Calibri"/>
                <a:cs typeface="Calibri"/>
              </a:rPr>
              <a:t> </a:t>
            </a:r>
            <a:r>
              <a:rPr sz="1800" spc="-5" dirty="0">
                <a:latin typeface="Calibri"/>
                <a:cs typeface="Calibri"/>
              </a:rPr>
              <a:t>se cumplan.</a:t>
            </a:r>
            <a:endParaRPr sz="1800">
              <a:latin typeface="Calibri"/>
              <a:cs typeface="Calibri"/>
            </a:endParaRPr>
          </a:p>
          <a:p>
            <a:pPr>
              <a:lnSpc>
                <a:spcPct val="100000"/>
              </a:lnSpc>
              <a:spcBef>
                <a:spcPts val="25"/>
              </a:spcBef>
            </a:pPr>
            <a:endParaRPr sz="2350">
              <a:latin typeface="Calibri"/>
              <a:cs typeface="Calibri"/>
            </a:endParaRPr>
          </a:p>
          <a:p>
            <a:pPr marL="12700" marR="553720">
              <a:lnSpc>
                <a:spcPts val="1980"/>
              </a:lnSpc>
              <a:spcBef>
                <a:spcPts val="5"/>
              </a:spcBef>
            </a:pPr>
            <a:r>
              <a:rPr sz="1800" spc="-5" dirty="0">
                <a:latin typeface="Calibri"/>
                <a:cs typeface="Calibri"/>
              </a:rPr>
              <a:t>La</a:t>
            </a:r>
            <a:r>
              <a:rPr sz="1800" spc="-10" dirty="0">
                <a:latin typeface="Calibri"/>
                <a:cs typeface="Calibri"/>
              </a:rPr>
              <a:t> </a:t>
            </a:r>
            <a:r>
              <a:rPr sz="1800" spc="-5" dirty="0">
                <a:latin typeface="Calibri"/>
                <a:cs typeface="Calibri"/>
              </a:rPr>
              <a:t>necesidad</a:t>
            </a:r>
            <a:r>
              <a:rPr sz="1800" spc="-10" dirty="0">
                <a:latin typeface="Calibri"/>
                <a:cs typeface="Calibri"/>
              </a:rPr>
              <a:t> </a:t>
            </a:r>
            <a:r>
              <a:rPr sz="1800" spc="-5" dirty="0">
                <a:latin typeface="Calibri"/>
                <a:cs typeface="Calibri"/>
              </a:rPr>
              <a:t>de</a:t>
            </a:r>
            <a:r>
              <a:rPr sz="1800" spc="-20" dirty="0">
                <a:latin typeface="Calibri"/>
                <a:cs typeface="Calibri"/>
              </a:rPr>
              <a:t> </a:t>
            </a:r>
            <a:r>
              <a:rPr sz="1800" spc="-10" dirty="0">
                <a:latin typeface="Calibri"/>
                <a:cs typeface="Calibri"/>
              </a:rPr>
              <a:t>realizar</a:t>
            </a:r>
            <a:r>
              <a:rPr sz="1800" spc="-5" dirty="0">
                <a:latin typeface="Calibri"/>
                <a:cs typeface="Calibri"/>
              </a:rPr>
              <a:t> demasiados</a:t>
            </a:r>
            <a:r>
              <a:rPr sz="1800" dirty="0">
                <a:latin typeface="Calibri"/>
                <a:cs typeface="Calibri"/>
              </a:rPr>
              <a:t> </a:t>
            </a:r>
            <a:r>
              <a:rPr sz="1800" spc="-10" dirty="0">
                <a:latin typeface="Calibri"/>
                <a:cs typeface="Calibri"/>
              </a:rPr>
              <a:t>ajustes</a:t>
            </a:r>
            <a:r>
              <a:rPr sz="1800" spc="5" dirty="0">
                <a:latin typeface="Calibri"/>
                <a:cs typeface="Calibri"/>
              </a:rPr>
              <a:t> </a:t>
            </a:r>
            <a:r>
              <a:rPr sz="1800" spc="-5" dirty="0">
                <a:latin typeface="Calibri"/>
                <a:cs typeface="Calibri"/>
              </a:rPr>
              <a:t>puede ser</a:t>
            </a:r>
            <a:r>
              <a:rPr sz="1800" dirty="0">
                <a:latin typeface="Calibri"/>
                <a:cs typeface="Calibri"/>
              </a:rPr>
              <a:t> </a:t>
            </a:r>
            <a:r>
              <a:rPr sz="1800" spc="-5" dirty="0">
                <a:latin typeface="Calibri"/>
                <a:cs typeface="Calibri"/>
              </a:rPr>
              <a:t>un </a:t>
            </a:r>
            <a:r>
              <a:rPr sz="1800" dirty="0">
                <a:latin typeface="Calibri"/>
                <a:cs typeface="Calibri"/>
              </a:rPr>
              <a:t> </a:t>
            </a:r>
            <a:r>
              <a:rPr sz="1800" spc="-5" dirty="0">
                <a:latin typeface="Calibri"/>
                <a:cs typeface="Calibri"/>
              </a:rPr>
              <a:t>indicio</a:t>
            </a:r>
            <a:r>
              <a:rPr sz="1800" spc="-20" dirty="0">
                <a:latin typeface="Calibri"/>
                <a:cs typeface="Calibri"/>
              </a:rPr>
              <a:t> </a:t>
            </a:r>
            <a:r>
              <a:rPr sz="1800" spc="-5" dirty="0">
                <a:latin typeface="Calibri"/>
                <a:cs typeface="Calibri"/>
              </a:rPr>
              <a:t>de</a:t>
            </a:r>
            <a:r>
              <a:rPr sz="1800" dirty="0">
                <a:latin typeface="Calibri"/>
                <a:cs typeface="Calibri"/>
              </a:rPr>
              <a:t> las</a:t>
            </a:r>
            <a:r>
              <a:rPr sz="1800" spc="-20" dirty="0">
                <a:latin typeface="Calibri"/>
                <a:cs typeface="Calibri"/>
              </a:rPr>
              <a:t> </a:t>
            </a:r>
            <a:r>
              <a:rPr sz="1800" spc="-5" dirty="0">
                <a:latin typeface="Calibri"/>
                <a:cs typeface="Calibri"/>
              </a:rPr>
              <a:t>necesidades</a:t>
            </a:r>
            <a:r>
              <a:rPr sz="1800" spc="5" dirty="0">
                <a:latin typeface="Calibri"/>
                <a:cs typeface="Calibri"/>
              </a:rPr>
              <a:t> </a:t>
            </a:r>
            <a:r>
              <a:rPr sz="1800" spc="-5" dirty="0">
                <a:latin typeface="Calibri"/>
                <a:cs typeface="Calibri"/>
              </a:rPr>
              <a:t>de</a:t>
            </a:r>
            <a:r>
              <a:rPr sz="1800" spc="-20" dirty="0">
                <a:latin typeface="Calibri"/>
                <a:cs typeface="Calibri"/>
              </a:rPr>
              <a:t> </a:t>
            </a:r>
            <a:r>
              <a:rPr sz="1800" spc="-10" dirty="0">
                <a:latin typeface="Calibri"/>
                <a:cs typeface="Calibri"/>
              </a:rPr>
              <a:t>mejoramiento</a:t>
            </a:r>
            <a:r>
              <a:rPr sz="1800" spc="-5" dirty="0">
                <a:latin typeface="Calibri"/>
                <a:cs typeface="Calibri"/>
              </a:rPr>
              <a:t> de</a:t>
            </a:r>
            <a:r>
              <a:rPr sz="1800" dirty="0">
                <a:latin typeface="Calibri"/>
                <a:cs typeface="Calibri"/>
              </a:rPr>
              <a:t> </a:t>
            </a:r>
            <a:r>
              <a:rPr sz="1800" spc="-5" dirty="0">
                <a:latin typeface="Calibri"/>
                <a:cs typeface="Calibri"/>
              </a:rPr>
              <a:t>un</a:t>
            </a:r>
            <a:r>
              <a:rPr sz="1800" spc="-10" dirty="0">
                <a:latin typeface="Calibri"/>
                <a:cs typeface="Calibri"/>
              </a:rPr>
              <a:t> </a:t>
            </a:r>
            <a:r>
              <a:rPr sz="1800" spc="-5" dirty="0">
                <a:latin typeface="Calibri"/>
                <a:cs typeface="Calibri"/>
              </a:rPr>
              <a:t>equipo.</a:t>
            </a:r>
            <a:endParaRPr sz="1800">
              <a:latin typeface="Calibri"/>
              <a:cs typeface="Calibri"/>
            </a:endParaRPr>
          </a:p>
        </p:txBody>
      </p:sp>
      <p:sp>
        <p:nvSpPr>
          <p:cNvPr id="11" name="object 11"/>
          <p:cNvSpPr/>
          <p:nvPr/>
        </p:nvSpPr>
        <p:spPr>
          <a:xfrm>
            <a:off x="3674109" y="6536690"/>
            <a:ext cx="6253480" cy="0"/>
          </a:xfrm>
          <a:custGeom>
            <a:avLst/>
            <a:gdLst/>
            <a:ahLst/>
            <a:cxnLst/>
            <a:rect l="l" t="t" r="r" b="b"/>
            <a:pathLst>
              <a:path w="6253480">
                <a:moveTo>
                  <a:pt x="0" y="0"/>
                </a:moveTo>
                <a:lnTo>
                  <a:pt x="6253480" y="0"/>
                </a:lnTo>
              </a:path>
            </a:pathLst>
          </a:custGeom>
          <a:ln w="12700">
            <a:solidFill>
              <a:srgbClr val="C4D4EB"/>
            </a:solidFill>
          </a:ln>
        </p:spPr>
        <p:txBody>
          <a:bodyPr wrap="square" lIns="0" tIns="0" rIns="0" bIns="0" rtlCol="0"/>
          <a:lstStyle/>
          <a:p>
            <a:endParaRPr/>
          </a:p>
        </p:txBody>
      </p:sp>
    </p:spTree>
    <p:extLst>
      <p:ext uri="{BB962C8B-B14F-4D97-AF65-F5344CB8AC3E}">
        <p14:creationId xmlns:p14="http://schemas.microsoft.com/office/powerpoint/2010/main" val="10036708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452" y="706754"/>
            <a:ext cx="3806190" cy="336550"/>
          </a:xfrm>
          <a:prstGeom prst="rect">
            <a:avLst/>
          </a:prstGeom>
        </p:spPr>
        <p:txBody>
          <a:bodyPr vert="horz" wrap="square" lIns="0" tIns="11430" rIns="0" bIns="0" rtlCol="0">
            <a:spAutoFit/>
          </a:bodyPr>
          <a:lstStyle/>
          <a:p>
            <a:pPr marL="12700">
              <a:lnSpc>
                <a:spcPct val="100000"/>
              </a:lnSpc>
              <a:spcBef>
                <a:spcPts val="90"/>
              </a:spcBef>
            </a:pPr>
            <a:r>
              <a:rPr sz="2050" u="heavy" spc="-50" dirty="0" err="1" smtClean="0">
                <a:solidFill>
                  <a:srgbClr val="EE532A"/>
                </a:solidFill>
                <a:uFill>
                  <a:solidFill>
                    <a:srgbClr val="EE532A"/>
                  </a:solidFill>
                </a:uFill>
                <a:latin typeface="Verdana"/>
                <a:cs typeface="Verdana"/>
              </a:rPr>
              <a:t>Tareas</a:t>
            </a:r>
            <a:r>
              <a:rPr sz="2050" u="heavy" spc="-40" dirty="0" smtClean="0">
                <a:solidFill>
                  <a:srgbClr val="EE532A"/>
                </a:solidFill>
                <a:uFill>
                  <a:solidFill>
                    <a:srgbClr val="EE532A"/>
                  </a:solidFill>
                </a:uFill>
                <a:latin typeface="Verdana"/>
                <a:cs typeface="Verdana"/>
              </a:rPr>
              <a:t> </a:t>
            </a:r>
            <a:r>
              <a:rPr sz="2050" u="heavy" spc="-5" dirty="0">
                <a:solidFill>
                  <a:srgbClr val="EE532A"/>
                </a:solidFill>
                <a:uFill>
                  <a:solidFill>
                    <a:srgbClr val="EE532A"/>
                  </a:solidFill>
                </a:uFill>
                <a:latin typeface="Verdana"/>
                <a:cs typeface="Verdana"/>
              </a:rPr>
              <a:t>de</a:t>
            </a:r>
            <a:r>
              <a:rPr sz="2050" u="heavy" spc="-25" dirty="0">
                <a:solidFill>
                  <a:srgbClr val="EE532A"/>
                </a:solidFill>
                <a:uFill>
                  <a:solidFill>
                    <a:srgbClr val="EE532A"/>
                  </a:solidFill>
                </a:uFill>
                <a:latin typeface="Verdana"/>
                <a:cs typeface="Verdana"/>
              </a:rPr>
              <a:t> </a:t>
            </a:r>
            <a:r>
              <a:rPr sz="2050" u="heavy" spc="-10" dirty="0">
                <a:solidFill>
                  <a:srgbClr val="EE532A"/>
                </a:solidFill>
                <a:uFill>
                  <a:solidFill>
                    <a:srgbClr val="EE532A"/>
                  </a:solidFill>
                </a:uFill>
                <a:latin typeface="Verdana"/>
                <a:cs typeface="Verdana"/>
              </a:rPr>
              <a:t>Mantenimiento</a:t>
            </a:r>
            <a:endParaRPr sz="2050" dirty="0">
              <a:latin typeface="Verdana"/>
              <a:cs typeface="Verdana"/>
            </a:endParaRPr>
          </a:p>
        </p:txBody>
      </p:sp>
      <p:sp>
        <p:nvSpPr>
          <p:cNvPr id="3" name="object 3"/>
          <p:cNvSpPr txBox="1"/>
          <p:nvPr/>
        </p:nvSpPr>
        <p:spPr>
          <a:xfrm>
            <a:off x="953452" y="1456309"/>
            <a:ext cx="1784350" cy="330200"/>
          </a:xfrm>
          <a:prstGeom prst="rect">
            <a:avLst/>
          </a:prstGeom>
        </p:spPr>
        <p:txBody>
          <a:bodyPr vert="horz" wrap="square" lIns="0" tIns="12700" rIns="0" bIns="0" rtlCol="0">
            <a:spAutoFit/>
          </a:bodyPr>
          <a:lstStyle/>
          <a:p>
            <a:pPr marL="12700">
              <a:lnSpc>
                <a:spcPct val="100000"/>
              </a:lnSpc>
              <a:spcBef>
                <a:spcPts val="100"/>
              </a:spcBef>
            </a:pPr>
            <a:r>
              <a:rPr sz="2000" b="1" dirty="0">
                <a:latin typeface="Calibri"/>
                <a:cs typeface="Calibri"/>
              </a:rPr>
              <a:t>6.3</a:t>
            </a:r>
            <a:r>
              <a:rPr sz="2000" b="1" spc="-50" dirty="0">
                <a:latin typeface="Calibri"/>
                <a:cs typeface="Calibri"/>
              </a:rPr>
              <a:t> </a:t>
            </a:r>
            <a:r>
              <a:rPr sz="2000" b="1" spc="-20" dirty="0">
                <a:latin typeface="Calibri"/>
                <a:cs typeface="Calibri"/>
              </a:rPr>
              <a:t>REPARACIÓN</a:t>
            </a:r>
            <a:endParaRPr sz="2000">
              <a:latin typeface="Calibri"/>
              <a:cs typeface="Calibri"/>
            </a:endParaRPr>
          </a:p>
        </p:txBody>
      </p:sp>
      <p:grpSp>
        <p:nvGrpSpPr>
          <p:cNvPr id="4" name="object 4"/>
          <p:cNvGrpSpPr/>
          <p:nvPr/>
        </p:nvGrpSpPr>
        <p:grpSpPr>
          <a:xfrm>
            <a:off x="4086859" y="2075179"/>
            <a:ext cx="2942590" cy="2230755"/>
            <a:chOff x="4086859" y="2075179"/>
            <a:chExt cx="2942590" cy="2230755"/>
          </a:xfrm>
        </p:grpSpPr>
        <p:sp>
          <p:nvSpPr>
            <p:cNvPr id="5" name="object 5"/>
            <p:cNvSpPr/>
            <p:nvPr/>
          </p:nvSpPr>
          <p:spPr>
            <a:xfrm>
              <a:off x="4093209" y="3602989"/>
              <a:ext cx="2929890" cy="696595"/>
            </a:xfrm>
            <a:custGeom>
              <a:avLst/>
              <a:gdLst/>
              <a:ahLst/>
              <a:cxnLst/>
              <a:rect l="l" t="t" r="r" b="b"/>
              <a:pathLst>
                <a:path w="2929890" h="696595">
                  <a:moveTo>
                    <a:pt x="1465579" y="0"/>
                  </a:moveTo>
                  <a:lnTo>
                    <a:pt x="1465579" y="474726"/>
                  </a:lnTo>
                  <a:lnTo>
                    <a:pt x="2929382" y="474726"/>
                  </a:lnTo>
                  <a:lnTo>
                    <a:pt x="2929382" y="696595"/>
                  </a:lnTo>
                </a:path>
                <a:path w="2929890" h="696595">
                  <a:moveTo>
                    <a:pt x="1463802" y="0"/>
                  </a:moveTo>
                  <a:lnTo>
                    <a:pt x="1463802" y="474726"/>
                  </a:lnTo>
                  <a:lnTo>
                    <a:pt x="0" y="474726"/>
                  </a:lnTo>
                  <a:lnTo>
                    <a:pt x="0" y="696595"/>
                  </a:lnTo>
                </a:path>
              </a:pathLst>
            </a:custGeom>
            <a:ln w="12700">
              <a:solidFill>
                <a:srgbClr val="000000"/>
              </a:solidFill>
            </a:ln>
          </p:spPr>
          <p:txBody>
            <a:bodyPr wrap="square" lIns="0" tIns="0" rIns="0" bIns="0" rtlCol="0"/>
            <a:lstStyle/>
            <a:p>
              <a:endParaRPr/>
            </a:p>
          </p:txBody>
        </p:sp>
        <p:sp>
          <p:nvSpPr>
            <p:cNvPr id="6" name="object 6"/>
            <p:cNvSpPr/>
            <p:nvPr/>
          </p:nvSpPr>
          <p:spPr>
            <a:xfrm>
              <a:off x="4359909" y="2081529"/>
              <a:ext cx="2395220" cy="1521460"/>
            </a:xfrm>
            <a:custGeom>
              <a:avLst/>
              <a:gdLst/>
              <a:ahLst/>
              <a:cxnLst/>
              <a:rect l="l" t="t" r="r" b="b"/>
              <a:pathLst>
                <a:path w="2395220" h="1521460">
                  <a:moveTo>
                    <a:pt x="2243073" y="0"/>
                  </a:moveTo>
                  <a:lnTo>
                    <a:pt x="152145" y="0"/>
                  </a:lnTo>
                  <a:lnTo>
                    <a:pt x="104038" y="7752"/>
                  </a:lnTo>
                  <a:lnTo>
                    <a:pt x="62270" y="29342"/>
                  </a:lnTo>
                  <a:lnTo>
                    <a:pt x="29342" y="62270"/>
                  </a:lnTo>
                  <a:lnTo>
                    <a:pt x="7752" y="104038"/>
                  </a:lnTo>
                  <a:lnTo>
                    <a:pt x="0" y="152146"/>
                  </a:lnTo>
                  <a:lnTo>
                    <a:pt x="0" y="1369314"/>
                  </a:lnTo>
                  <a:lnTo>
                    <a:pt x="7752" y="1417421"/>
                  </a:lnTo>
                  <a:lnTo>
                    <a:pt x="29342" y="1459189"/>
                  </a:lnTo>
                  <a:lnTo>
                    <a:pt x="62270" y="1492117"/>
                  </a:lnTo>
                  <a:lnTo>
                    <a:pt x="104038" y="1513707"/>
                  </a:lnTo>
                  <a:lnTo>
                    <a:pt x="152145" y="1521460"/>
                  </a:lnTo>
                  <a:lnTo>
                    <a:pt x="2243073" y="1521460"/>
                  </a:lnTo>
                  <a:lnTo>
                    <a:pt x="2291181" y="1513707"/>
                  </a:lnTo>
                  <a:lnTo>
                    <a:pt x="2332949" y="1492117"/>
                  </a:lnTo>
                  <a:lnTo>
                    <a:pt x="2365877" y="1459189"/>
                  </a:lnTo>
                  <a:lnTo>
                    <a:pt x="2387467" y="1417421"/>
                  </a:lnTo>
                  <a:lnTo>
                    <a:pt x="2395219" y="1369314"/>
                  </a:lnTo>
                  <a:lnTo>
                    <a:pt x="2395219" y="152146"/>
                  </a:lnTo>
                  <a:lnTo>
                    <a:pt x="2387467" y="104038"/>
                  </a:lnTo>
                  <a:lnTo>
                    <a:pt x="2365877" y="62270"/>
                  </a:lnTo>
                  <a:lnTo>
                    <a:pt x="2332949" y="29342"/>
                  </a:lnTo>
                  <a:lnTo>
                    <a:pt x="2291181" y="7752"/>
                  </a:lnTo>
                  <a:lnTo>
                    <a:pt x="2243073" y="0"/>
                  </a:lnTo>
                  <a:close/>
                </a:path>
              </a:pathLst>
            </a:custGeom>
            <a:solidFill>
              <a:srgbClr val="FFFFFF"/>
            </a:solidFill>
          </p:spPr>
          <p:txBody>
            <a:bodyPr wrap="square" lIns="0" tIns="0" rIns="0" bIns="0" rtlCol="0"/>
            <a:lstStyle/>
            <a:p>
              <a:endParaRPr/>
            </a:p>
          </p:txBody>
        </p:sp>
        <p:sp>
          <p:nvSpPr>
            <p:cNvPr id="7" name="object 7"/>
            <p:cNvSpPr/>
            <p:nvPr/>
          </p:nvSpPr>
          <p:spPr>
            <a:xfrm>
              <a:off x="4359909" y="2081529"/>
              <a:ext cx="2395220" cy="1521460"/>
            </a:xfrm>
            <a:custGeom>
              <a:avLst/>
              <a:gdLst/>
              <a:ahLst/>
              <a:cxnLst/>
              <a:rect l="l" t="t" r="r" b="b"/>
              <a:pathLst>
                <a:path w="2395220" h="1521460">
                  <a:moveTo>
                    <a:pt x="0" y="152146"/>
                  </a:moveTo>
                  <a:lnTo>
                    <a:pt x="7752" y="104038"/>
                  </a:lnTo>
                  <a:lnTo>
                    <a:pt x="29342" y="62270"/>
                  </a:lnTo>
                  <a:lnTo>
                    <a:pt x="62270" y="29342"/>
                  </a:lnTo>
                  <a:lnTo>
                    <a:pt x="104038" y="7752"/>
                  </a:lnTo>
                  <a:lnTo>
                    <a:pt x="152145" y="0"/>
                  </a:lnTo>
                  <a:lnTo>
                    <a:pt x="2243073" y="0"/>
                  </a:lnTo>
                  <a:lnTo>
                    <a:pt x="2291181" y="7752"/>
                  </a:lnTo>
                  <a:lnTo>
                    <a:pt x="2332949" y="29342"/>
                  </a:lnTo>
                  <a:lnTo>
                    <a:pt x="2365877" y="62270"/>
                  </a:lnTo>
                  <a:lnTo>
                    <a:pt x="2387467" y="104038"/>
                  </a:lnTo>
                  <a:lnTo>
                    <a:pt x="2395219" y="152146"/>
                  </a:lnTo>
                  <a:lnTo>
                    <a:pt x="2395219" y="1369314"/>
                  </a:lnTo>
                  <a:lnTo>
                    <a:pt x="2387467" y="1417421"/>
                  </a:lnTo>
                  <a:lnTo>
                    <a:pt x="2365877" y="1459189"/>
                  </a:lnTo>
                  <a:lnTo>
                    <a:pt x="2332949" y="1492117"/>
                  </a:lnTo>
                  <a:lnTo>
                    <a:pt x="2291181" y="1513707"/>
                  </a:lnTo>
                  <a:lnTo>
                    <a:pt x="2243073" y="1521460"/>
                  </a:lnTo>
                  <a:lnTo>
                    <a:pt x="152145" y="1521460"/>
                  </a:lnTo>
                  <a:lnTo>
                    <a:pt x="104038" y="1513707"/>
                  </a:lnTo>
                  <a:lnTo>
                    <a:pt x="62270" y="1492117"/>
                  </a:lnTo>
                  <a:lnTo>
                    <a:pt x="29342" y="1459189"/>
                  </a:lnTo>
                  <a:lnTo>
                    <a:pt x="7752" y="1417421"/>
                  </a:lnTo>
                  <a:lnTo>
                    <a:pt x="0" y="1369314"/>
                  </a:lnTo>
                  <a:lnTo>
                    <a:pt x="0" y="152146"/>
                  </a:lnTo>
                  <a:close/>
                </a:path>
              </a:pathLst>
            </a:custGeom>
            <a:ln w="12700">
              <a:solidFill>
                <a:srgbClr val="000000"/>
              </a:solidFill>
            </a:ln>
          </p:spPr>
          <p:txBody>
            <a:bodyPr wrap="square" lIns="0" tIns="0" rIns="0" bIns="0" rtlCol="0"/>
            <a:lstStyle/>
            <a:p>
              <a:endParaRPr/>
            </a:p>
          </p:txBody>
        </p:sp>
        <p:sp>
          <p:nvSpPr>
            <p:cNvPr id="8" name="object 8"/>
            <p:cNvSpPr/>
            <p:nvPr/>
          </p:nvSpPr>
          <p:spPr>
            <a:xfrm>
              <a:off x="4626609" y="2335529"/>
              <a:ext cx="2395220" cy="1518920"/>
            </a:xfrm>
            <a:custGeom>
              <a:avLst/>
              <a:gdLst/>
              <a:ahLst/>
              <a:cxnLst/>
              <a:rect l="l" t="t" r="r" b="b"/>
              <a:pathLst>
                <a:path w="2395220" h="1518920">
                  <a:moveTo>
                    <a:pt x="2243328" y="0"/>
                  </a:moveTo>
                  <a:lnTo>
                    <a:pt x="151891" y="0"/>
                  </a:lnTo>
                  <a:lnTo>
                    <a:pt x="103859" y="7737"/>
                  </a:lnTo>
                  <a:lnTo>
                    <a:pt x="62160" y="29289"/>
                  </a:lnTo>
                  <a:lnTo>
                    <a:pt x="29289" y="62160"/>
                  </a:lnTo>
                  <a:lnTo>
                    <a:pt x="7737" y="103859"/>
                  </a:lnTo>
                  <a:lnTo>
                    <a:pt x="0" y="151892"/>
                  </a:lnTo>
                  <a:lnTo>
                    <a:pt x="0" y="1367028"/>
                  </a:lnTo>
                  <a:lnTo>
                    <a:pt x="7737" y="1415060"/>
                  </a:lnTo>
                  <a:lnTo>
                    <a:pt x="29289" y="1456759"/>
                  </a:lnTo>
                  <a:lnTo>
                    <a:pt x="62160" y="1489630"/>
                  </a:lnTo>
                  <a:lnTo>
                    <a:pt x="103859" y="1511182"/>
                  </a:lnTo>
                  <a:lnTo>
                    <a:pt x="151891" y="1518920"/>
                  </a:lnTo>
                  <a:lnTo>
                    <a:pt x="2243328" y="1518920"/>
                  </a:lnTo>
                  <a:lnTo>
                    <a:pt x="2291360" y="1511182"/>
                  </a:lnTo>
                  <a:lnTo>
                    <a:pt x="2333059" y="1489630"/>
                  </a:lnTo>
                  <a:lnTo>
                    <a:pt x="2365930" y="1456759"/>
                  </a:lnTo>
                  <a:lnTo>
                    <a:pt x="2387482" y="1415060"/>
                  </a:lnTo>
                  <a:lnTo>
                    <a:pt x="2395219" y="1367028"/>
                  </a:lnTo>
                  <a:lnTo>
                    <a:pt x="2395219" y="151892"/>
                  </a:lnTo>
                  <a:lnTo>
                    <a:pt x="2387482" y="103859"/>
                  </a:lnTo>
                  <a:lnTo>
                    <a:pt x="2365930" y="62160"/>
                  </a:lnTo>
                  <a:lnTo>
                    <a:pt x="2333059" y="29289"/>
                  </a:lnTo>
                  <a:lnTo>
                    <a:pt x="2291360" y="7737"/>
                  </a:lnTo>
                  <a:lnTo>
                    <a:pt x="2243328" y="0"/>
                  </a:lnTo>
                  <a:close/>
                </a:path>
              </a:pathLst>
            </a:custGeom>
            <a:solidFill>
              <a:srgbClr val="CACACA">
                <a:alpha val="90194"/>
              </a:srgbClr>
            </a:solidFill>
          </p:spPr>
          <p:txBody>
            <a:bodyPr wrap="square" lIns="0" tIns="0" rIns="0" bIns="0" rtlCol="0"/>
            <a:lstStyle/>
            <a:p>
              <a:endParaRPr/>
            </a:p>
          </p:txBody>
        </p:sp>
        <p:sp>
          <p:nvSpPr>
            <p:cNvPr id="9" name="object 9"/>
            <p:cNvSpPr/>
            <p:nvPr/>
          </p:nvSpPr>
          <p:spPr>
            <a:xfrm>
              <a:off x="4626609" y="2335529"/>
              <a:ext cx="2395220" cy="1518920"/>
            </a:xfrm>
            <a:custGeom>
              <a:avLst/>
              <a:gdLst/>
              <a:ahLst/>
              <a:cxnLst/>
              <a:rect l="l" t="t" r="r" b="b"/>
              <a:pathLst>
                <a:path w="2395220" h="1518920">
                  <a:moveTo>
                    <a:pt x="0" y="151892"/>
                  </a:moveTo>
                  <a:lnTo>
                    <a:pt x="7737" y="103859"/>
                  </a:lnTo>
                  <a:lnTo>
                    <a:pt x="29289" y="62160"/>
                  </a:lnTo>
                  <a:lnTo>
                    <a:pt x="62160" y="29289"/>
                  </a:lnTo>
                  <a:lnTo>
                    <a:pt x="103859" y="7737"/>
                  </a:lnTo>
                  <a:lnTo>
                    <a:pt x="151891" y="0"/>
                  </a:lnTo>
                  <a:lnTo>
                    <a:pt x="2243328" y="0"/>
                  </a:lnTo>
                  <a:lnTo>
                    <a:pt x="2291360" y="7737"/>
                  </a:lnTo>
                  <a:lnTo>
                    <a:pt x="2333059" y="29289"/>
                  </a:lnTo>
                  <a:lnTo>
                    <a:pt x="2365930" y="62160"/>
                  </a:lnTo>
                  <a:lnTo>
                    <a:pt x="2387482" y="103859"/>
                  </a:lnTo>
                  <a:lnTo>
                    <a:pt x="2395219" y="151892"/>
                  </a:lnTo>
                  <a:lnTo>
                    <a:pt x="2395219" y="1367028"/>
                  </a:lnTo>
                  <a:lnTo>
                    <a:pt x="2387482" y="1415060"/>
                  </a:lnTo>
                  <a:lnTo>
                    <a:pt x="2365930" y="1456759"/>
                  </a:lnTo>
                  <a:lnTo>
                    <a:pt x="2333059" y="1489630"/>
                  </a:lnTo>
                  <a:lnTo>
                    <a:pt x="2291360" y="1511182"/>
                  </a:lnTo>
                  <a:lnTo>
                    <a:pt x="2243328" y="1518920"/>
                  </a:lnTo>
                  <a:lnTo>
                    <a:pt x="151891" y="1518920"/>
                  </a:lnTo>
                  <a:lnTo>
                    <a:pt x="103859" y="1511182"/>
                  </a:lnTo>
                  <a:lnTo>
                    <a:pt x="62160" y="1489630"/>
                  </a:lnTo>
                  <a:lnTo>
                    <a:pt x="29289" y="1456759"/>
                  </a:lnTo>
                  <a:lnTo>
                    <a:pt x="7737" y="1415060"/>
                  </a:lnTo>
                  <a:lnTo>
                    <a:pt x="0" y="1367028"/>
                  </a:lnTo>
                  <a:lnTo>
                    <a:pt x="0" y="151892"/>
                  </a:lnTo>
                  <a:close/>
                </a:path>
              </a:pathLst>
            </a:custGeom>
            <a:ln w="12700">
              <a:solidFill>
                <a:srgbClr val="000000"/>
              </a:solidFill>
            </a:ln>
          </p:spPr>
          <p:txBody>
            <a:bodyPr wrap="square" lIns="0" tIns="0" rIns="0" bIns="0" rtlCol="0"/>
            <a:lstStyle/>
            <a:p>
              <a:endParaRPr/>
            </a:p>
          </p:txBody>
        </p:sp>
      </p:grpSp>
      <p:sp>
        <p:nvSpPr>
          <p:cNvPr id="10" name="object 10"/>
          <p:cNvSpPr txBox="1">
            <a:spLocks noGrp="1"/>
          </p:cNvSpPr>
          <p:nvPr>
            <p:ph type="title"/>
          </p:nvPr>
        </p:nvSpPr>
        <p:spPr>
          <a:xfrm>
            <a:off x="4810505" y="2809176"/>
            <a:ext cx="2027555" cy="483234"/>
          </a:xfrm>
          <a:prstGeom prst="rect">
            <a:avLst/>
          </a:prstGeom>
        </p:spPr>
        <p:txBody>
          <a:bodyPr vert="horz" wrap="square" lIns="0" tIns="12700" rIns="0" bIns="0" rtlCol="0">
            <a:spAutoFit/>
          </a:bodyPr>
          <a:lstStyle/>
          <a:p>
            <a:pPr marL="12700">
              <a:lnSpc>
                <a:spcPct val="100000"/>
              </a:lnSpc>
              <a:spcBef>
                <a:spcPts val="100"/>
              </a:spcBef>
            </a:pPr>
            <a:r>
              <a:rPr sz="3000" spc="-10" dirty="0">
                <a:solidFill>
                  <a:srgbClr val="000000"/>
                </a:solidFill>
                <a:latin typeface="Calibri"/>
                <a:cs typeface="Calibri"/>
              </a:rPr>
              <a:t>R</a:t>
            </a:r>
            <a:r>
              <a:rPr sz="3000" spc="-5" dirty="0">
                <a:solidFill>
                  <a:srgbClr val="000000"/>
                </a:solidFill>
                <a:latin typeface="Calibri"/>
                <a:cs typeface="Calibri"/>
              </a:rPr>
              <a:t>E</a:t>
            </a:r>
            <a:r>
              <a:rPr sz="3000" spc="-240" dirty="0">
                <a:solidFill>
                  <a:srgbClr val="000000"/>
                </a:solidFill>
                <a:latin typeface="Calibri"/>
                <a:cs typeface="Calibri"/>
              </a:rPr>
              <a:t>P</a:t>
            </a:r>
            <a:r>
              <a:rPr sz="3000" dirty="0">
                <a:solidFill>
                  <a:srgbClr val="000000"/>
                </a:solidFill>
                <a:latin typeface="Calibri"/>
                <a:cs typeface="Calibri"/>
              </a:rPr>
              <a:t>AR</a:t>
            </a:r>
            <a:r>
              <a:rPr sz="3000" spc="-30" dirty="0">
                <a:solidFill>
                  <a:srgbClr val="000000"/>
                </a:solidFill>
                <a:latin typeface="Calibri"/>
                <a:cs typeface="Calibri"/>
              </a:rPr>
              <a:t>A</a:t>
            </a:r>
            <a:r>
              <a:rPr sz="3000" spc="-5" dirty="0">
                <a:solidFill>
                  <a:srgbClr val="000000"/>
                </a:solidFill>
                <a:latin typeface="Calibri"/>
                <a:cs typeface="Calibri"/>
              </a:rPr>
              <a:t>CIÓN</a:t>
            </a:r>
            <a:endParaRPr sz="3000">
              <a:latin typeface="Calibri"/>
              <a:cs typeface="Calibri"/>
            </a:endParaRPr>
          </a:p>
        </p:txBody>
      </p:sp>
      <p:grpSp>
        <p:nvGrpSpPr>
          <p:cNvPr id="11" name="object 11"/>
          <p:cNvGrpSpPr/>
          <p:nvPr/>
        </p:nvGrpSpPr>
        <p:grpSpPr>
          <a:xfrm>
            <a:off x="2890520" y="4292600"/>
            <a:ext cx="2674620" cy="1788160"/>
            <a:chOff x="2890520" y="4292600"/>
            <a:chExt cx="2674620" cy="1788160"/>
          </a:xfrm>
        </p:grpSpPr>
        <p:sp>
          <p:nvSpPr>
            <p:cNvPr id="12" name="object 12"/>
            <p:cNvSpPr/>
            <p:nvPr/>
          </p:nvSpPr>
          <p:spPr>
            <a:xfrm>
              <a:off x="2896870" y="4298950"/>
              <a:ext cx="2395220" cy="1521460"/>
            </a:xfrm>
            <a:custGeom>
              <a:avLst/>
              <a:gdLst/>
              <a:ahLst/>
              <a:cxnLst/>
              <a:rect l="l" t="t" r="r" b="b"/>
              <a:pathLst>
                <a:path w="2395220" h="1521460">
                  <a:moveTo>
                    <a:pt x="2243074" y="0"/>
                  </a:moveTo>
                  <a:lnTo>
                    <a:pt x="152146" y="0"/>
                  </a:lnTo>
                  <a:lnTo>
                    <a:pt x="104038" y="7752"/>
                  </a:lnTo>
                  <a:lnTo>
                    <a:pt x="62270" y="29342"/>
                  </a:lnTo>
                  <a:lnTo>
                    <a:pt x="29342" y="62270"/>
                  </a:lnTo>
                  <a:lnTo>
                    <a:pt x="7752" y="104038"/>
                  </a:lnTo>
                  <a:lnTo>
                    <a:pt x="0" y="152145"/>
                  </a:lnTo>
                  <a:lnTo>
                    <a:pt x="0" y="1369314"/>
                  </a:lnTo>
                  <a:lnTo>
                    <a:pt x="7752" y="1417402"/>
                  </a:lnTo>
                  <a:lnTo>
                    <a:pt x="29342" y="1459167"/>
                  </a:lnTo>
                  <a:lnTo>
                    <a:pt x="62270" y="1492103"/>
                  </a:lnTo>
                  <a:lnTo>
                    <a:pt x="104038" y="1513703"/>
                  </a:lnTo>
                  <a:lnTo>
                    <a:pt x="152146" y="1521460"/>
                  </a:lnTo>
                  <a:lnTo>
                    <a:pt x="2243074" y="1521460"/>
                  </a:lnTo>
                  <a:lnTo>
                    <a:pt x="2291181" y="1513703"/>
                  </a:lnTo>
                  <a:lnTo>
                    <a:pt x="2332949" y="1492103"/>
                  </a:lnTo>
                  <a:lnTo>
                    <a:pt x="2365877" y="1459167"/>
                  </a:lnTo>
                  <a:lnTo>
                    <a:pt x="2387467" y="1417402"/>
                  </a:lnTo>
                  <a:lnTo>
                    <a:pt x="2395220" y="1369314"/>
                  </a:lnTo>
                  <a:lnTo>
                    <a:pt x="2395220" y="152145"/>
                  </a:lnTo>
                  <a:lnTo>
                    <a:pt x="2387467" y="104038"/>
                  </a:lnTo>
                  <a:lnTo>
                    <a:pt x="2365877" y="62270"/>
                  </a:lnTo>
                  <a:lnTo>
                    <a:pt x="2332949" y="29342"/>
                  </a:lnTo>
                  <a:lnTo>
                    <a:pt x="2291181" y="7752"/>
                  </a:lnTo>
                  <a:lnTo>
                    <a:pt x="2243074" y="0"/>
                  </a:lnTo>
                  <a:close/>
                </a:path>
              </a:pathLst>
            </a:custGeom>
            <a:solidFill>
              <a:srgbClr val="FFFFFF"/>
            </a:solidFill>
          </p:spPr>
          <p:txBody>
            <a:bodyPr wrap="square" lIns="0" tIns="0" rIns="0" bIns="0" rtlCol="0"/>
            <a:lstStyle/>
            <a:p>
              <a:endParaRPr/>
            </a:p>
          </p:txBody>
        </p:sp>
        <p:sp>
          <p:nvSpPr>
            <p:cNvPr id="13" name="object 13"/>
            <p:cNvSpPr/>
            <p:nvPr/>
          </p:nvSpPr>
          <p:spPr>
            <a:xfrm>
              <a:off x="2896870" y="4298950"/>
              <a:ext cx="2395220" cy="1521460"/>
            </a:xfrm>
            <a:custGeom>
              <a:avLst/>
              <a:gdLst/>
              <a:ahLst/>
              <a:cxnLst/>
              <a:rect l="l" t="t" r="r" b="b"/>
              <a:pathLst>
                <a:path w="2395220" h="1521460">
                  <a:moveTo>
                    <a:pt x="0" y="152145"/>
                  </a:moveTo>
                  <a:lnTo>
                    <a:pt x="7752" y="104038"/>
                  </a:lnTo>
                  <a:lnTo>
                    <a:pt x="29342" y="62270"/>
                  </a:lnTo>
                  <a:lnTo>
                    <a:pt x="62270" y="29342"/>
                  </a:lnTo>
                  <a:lnTo>
                    <a:pt x="104038" y="7752"/>
                  </a:lnTo>
                  <a:lnTo>
                    <a:pt x="152146" y="0"/>
                  </a:lnTo>
                  <a:lnTo>
                    <a:pt x="2243074" y="0"/>
                  </a:lnTo>
                  <a:lnTo>
                    <a:pt x="2291181" y="7752"/>
                  </a:lnTo>
                  <a:lnTo>
                    <a:pt x="2332949" y="29342"/>
                  </a:lnTo>
                  <a:lnTo>
                    <a:pt x="2365877" y="62270"/>
                  </a:lnTo>
                  <a:lnTo>
                    <a:pt x="2387467" y="104038"/>
                  </a:lnTo>
                  <a:lnTo>
                    <a:pt x="2395220" y="152145"/>
                  </a:lnTo>
                  <a:lnTo>
                    <a:pt x="2395220" y="1369314"/>
                  </a:lnTo>
                  <a:lnTo>
                    <a:pt x="2387467" y="1417402"/>
                  </a:lnTo>
                  <a:lnTo>
                    <a:pt x="2365877" y="1459167"/>
                  </a:lnTo>
                  <a:lnTo>
                    <a:pt x="2332949" y="1492103"/>
                  </a:lnTo>
                  <a:lnTo>
                    <a:pt x="2291181" y="1513703"/>
                  </a:lnTo>
                  <a:lnTo>
                    <a:pt x="2243074" y="1521460"/>
                  </a:lnTo>
                  <a:lnTo>
                    <a:pt x="152146" y="1521460"/>
                  </a:lnTo>
                  <a:lnTo>
                    <a:pt x="104038" y="1513703"/>
                  </a:lnTo>
                  <a:lnTo>
                    <a:pt x="62270" y="1492103"/>
                  </a:lnTo>
                  <a:lnTo>
                    <a:pt x="29342" y="1459167"/>
                  </a:lnTo>
                  <a:lnTo>
                    <a:pt x="7752" y="1417402"/>
                  </a:lnTo>
                  <a:lnTo>
                    <a:pt x="0" y="1369314"/>
                  </a:lnTo>
                  <a:lnTo>
                    <a:pt x="0" y="152145"/>
                  </a:lnTo>
                  <a:close/>
                </a:path>
              </a:pathLst>
            </a:custGeom>
            <a:ln w="12700">
              <a:solidFill>
                <a:srgbClr val="000000"/>
              </a:solidFill>
            </a:ln>
          </p:spPr>
          <p:txBody>
            <a:bodyPr wrap="square" lIns="0" tIns="0" rIns="0" bIns="0" rtlCol="0"/>
            <a:lstStyle/>
            <a:p>
              <a:endParaRPr/>
            </a:p>
          </p:txBody>
        </p:sp>
        <p:sp>
          <p:nvSpPr>
            <p:cNvPr id="14" name="object 14"/>
            <p:cNvSpPr/>
            <p:nvPr/>
          </p:nvSpPr>
          <p:spPr>
            <a:xfrm>
              <a:off x="3163570" y="4552950"/>
              <a:ext cx="2395220" cy="1521460"/>
            </a:xfrm>
            <a:custGeom>
              <a:avLst/>
              <a:gdLst/>
              <a:ahLst/>
              <a:cxnLst/>
              <a:rect l="l" t="t" r="r" b="b"/>
              <a:pathLst>
                <a:path w="2395220" h="1521460">
                  <a:moveTo>
                    <a:pt x="2243074" y="0"/>
                  </a:moveTo>
                  <a:lnTo>
                    <a:pt x="152145" y="0"/>
                  </a:lnTo>
                  <a:lnTo>
                    <a:pt x="104038" y="7752"/>
                  </a:lnTo>
                  <a:lnTo>
                    <a:pt x="62270" y="29342"/>
                  </a:lnTo>
                  <a:lnTo>
                    <a:pt x="29342" y="62270"/>
                  </a:lnTo>
                  <a:lnTo>
                    <a:pt x="7752" y="104038"/>
                  </a:lnTo>
                  <a:lnTo>
                    <a:pt x="0" y="152145"/>
                  </a:lnTo>
                  <a:lnTo>
                    <a:pt x="0" y="1369314"/>
                  </a:lnTo>
                  <a:lnTo>
                    <a:pt x="7752" y="1417402"/>
                  </a:lnTo>
                  <a:lnTo>
                    <a:pt x="29342" y="1459167"/>
                  </a:lnTo>
                  <a:lnTo>
                    <a:pt x="62270" y="1492103"/>
                  </a:lnTo>
                  <a:lnTo>
                    <a:pt x="104038" y="1513703"/>
                  </a:lnTo>
                  <a:lnTo>
                    <a:pt x="152145" y="1521460"/>
                  </a:lnTo>
                  <a:lnTo>
                    <a:pt x="2243074" y="1521460"/>
                  </a:lnTo>
                  <a:lnTo>
                    <a:pt x="2291181" y="1513703"/>
                  </a:lnTo>
                  <a:lnTo>
                    <a:pt x="2332949" y="1492103"/>
                  </a:lnTo>
                  <a:lnTo>
                    <a:pt x="2365877" y="1459167"/>
                  </a:lnTo>
                  <a:lnTo>
                    <a:pt x="2387467" y="1417402"/>
                  </a:lnTo>
                  <a:lnTo>
                    <a:pt x="2395220" y="1369314"/>
                  </a:lnTo>
                  <a:lnTo>
                    <a:pt x="2395220" y="152145"/>
                  </a:lnTo>
                  <a:lnTo>
                    <a:pt x="2387467" y="104038"/>
                  </a:lnTo>
                  <a:lnTo>
                    <a:pt x="2365877" y="62270"/>
                  </a:lnTo>
                  <a:lnTo>
                    <a:pt x="2332949" y="29342"/>
                  </a:lnTo>
                  <a:lnTo>
                    <a:pt x="2291181" y="7752"/>
                  </a:lnTo>
                  <a:lnTo>
                    <a:pt x="2243074" y="0"/>
                  </a:lnTo>
                  <a:close/>
                </a:path>
              </a:pathLst>
            </a:custGeom>
            <a:solidFill>
              <a:srgbClr val="CACACA">
                <a:alpha val="90194"/>
              </a:srgbClr>
            </a:solidFill>
          </p:spPr>
          <p:txBody>
            <a:bodyPr wrap="square" lIns="0" tIns="0" rIns="0" bIns="0" rtlCol="0"/>
            <a:lstStyle/>
            <a:p>
              <a:endParaRPr/>
            </a:p>
          </p:txBody>
        </p:sp>
        <p:sp>
          <p:nvSpPr>
            <p:cNvPr id="15" name="object 15"/>
            <p:cNvSpPr/>
            <p:nvPr/>
          </p:nvSpPr>
          <p:spPr>
            <a:xfrm>
              <a:off x="3163570" y="4552950"/>
              <a:ext cx="2395220" cy="1521460"/>
            </a:xfrm>
            <a:custGeom>
              <a:avLst/>
              <a:gdLst/>
              <a:ahLst/>
              <a:cxnLst/>
              <a:rect l="l" t="t" r="r" b="b"/>
              <a:pathLst>
                <a:path w="2395220" h="1521460">
                  <a:moveTo>
                    <a:pt x="0" y="152145"/>
                  </a:moveTo>
                  <a:lnTo>
                    <a:pt x="7752" y="104038"/>
                  </a:lnTo>
                  <a:lnTo>
                    <a:pt x="29342" y="62270"/>
                  </a:lnTo>
                  <a:lnTo>
                    <a:pt x="62270" y="29342"/>
                  </a:lnTo>
                  <a:lnTo>
                    <a:pt x="104038" y="7752"/>
                  </a:lnTo>
                  <a:lnTo>
                    <a:pt x="152145" y="0"/>
                  </a:lnTo>
                  <a:lnTo>
                    <a:pt x="2243074" y="0"/>
                  </a:lnTo>
                  <a:lnTo>
                    <a:pt x="2291181" y="7752"/>
                  </a:lnTo>
                  <a:lnTo>
                    <a:pt x="2332949" y="29342"/>
                  </a:lnTo>
                  <a:lnTo>
                    <a:pt x="2365877" y="62270"/>
                  </a:lnTo>
                  <a:lnTo>
                    <a:pt x="2387467" y="104038"/>
                  </a:lnTo>
                  <a:lnTo>
                    <a:pt x="2395220" y="152145"/>
                  </a:lnTo>
                  <a:lnTo>
                    <a:pt x="2395220" y="1369314"/>
                  </a:lnTo>
                  <a:lnTo>
                    <a:pt x="2387467" y="1417402"/>
                  </a:lnTo>
                  <a:lnTo>
                    <a:pt x="2365877" y="1459167"/>
                  </a:lnTo>
                  <a:lnTo>
                    <a:pt x="2332949" y="1492103"/>
                  </a:lnTo>
                  <a:lnTo>
                    <a:pt x="2291181" y="1513703"/>
                  </a:lnTo>
                  <a:lnTo>
                    <a:pt x="2243074" y="1521460"/>
                  </a:lnTo>
                  <a:lnTo>
                    <a:pt x="152145" y="1521460"/>
                  </a:lnTo>
                  <a:lnTo>
                    <a:pt x="104038" y="1513703"/>
                  </a:lnTo>
                  <a:lnTo>
                    <a:pt x="62270" y="1492103"/>
                  </a:lnTo>
                  <a:lnTo>
                    <a:pt x="29342" y="1459167"/>
                  </a:lnTo>
                  <a:lnTo>
                    <a:pt x="7752" y="1417402"/>
                  </a:lnTo>
                  <a:lnTo>
                    <a:pt x="0" y="1369314"/>
                  </a:lnTo>
                  <a:lnTo>
                    <a:pt x="0" y="152145"/>
                  </a:lnTo>
                  <a:close/>
                </a:path>
              </a:pathLst>
            </a:custGeom>
            <a:ln w="12700">
              <a:solidFill>
                <a:srgbClr val="000000"/>
              </a:solidFill>
            </a:ln>
          </p:spPr>
          <p:txBody>
            <a:bodyPr wrap="square" lIns="0" tIns="0" rIns="0" bIns="0" rtlCol="0"/>
            <a:lstStyle/>
            <a:p>
              <a:endParaRPr/>
            </a:p>
          </p:txBody>
        </p:sp>
      </p:grpSp>
      <p:sp>
        <p:nvSpPr>
          <p:cNvPr id="16" name="object 16"/>
          <p:cNvSpPr txBox="1"/>
          <p:nvPr/>
        </p:nvSpPr>
        <p:spPr>
          <a:xfrm>
            <a:off x="3506215" y="5028183"/>
            <a:ext cx="1703070" cy="482600"/>
          </a:xfrm>
          <a:prstGeom prst="rect">
            <a:avLst/>
          </a:prstGeom>
        </p:spPr>
        <p:txBody>
          <a:bodyPr vert="horz" wrap="square" lIns="0" tIns="12700" rIns="0" bIns="0" rtlCol="0">
            <a:spAutoFit/>
          </a:bodyPr>
          <a:lstStyle/>
          <a:p>
            <a:pPr marL="12700">
              <a:lnSpc>
                <a:spcPct val="100000"/>
              </a:lnSpc>
              <a:spcBef>
                <a:spcPts val="100"/>
              </a:spcBef>
            </a:pPr>
            <a:r>
              <a:rPr sz="3000" spc="-10" dirty="0">
                <a:latin typeface="Calibri"/>
                <a:cs typeface="Calibri"/>
              </a:rPr>
              <a:t>Planificada</a:t>
            </a:r>
            <a:endParaRPr sz="3000">
              <a:latin typeface="Calibri"/>
              <a:cs typeface="Calibri"/>
            </a:endParaRPr>
          </a:p>
        </p:txBody>
      </p:sp>
      <p:grpSp>
        <p:nvGrpSpPr>
          <p:cNvPr id="17" name="object 17"/>
          <p:cNvGrpSpPr/>
          <p:nvPr/>
        </p:nvGrpSpPr>
        <p:grpSpPr>
          <a:xfrm>
            <a:off x="5816600" y="4292600"/>
            <a:ext cx="2674620" cy="1788160"/>
            <a:chOff x="5816600" y="4292600"/>
            <a:chExt cx="2674620" cy="1788160"/>
          </a:xfrm>
        </p:grpSpPr>
        <p:sp>
          <p:nvSpPr>
            <p:cNvPr id="18" name="object 18"/>
            <p:cNvSpPr/>
            <p:nvPr/>
          </p:nvSpPr>
          <p:spPr>
            <a:xfrm>
              <a:off x="5822950" y="4298950"/>
              <a:ext cx="2395220" cy="1521460"/>
            </a:xfrm>
            <a:custGeom>
              <a:avLst/>
              <a:gdLst/>
              <a:ahLst/>
              <a:cxnLst/>
              <a:rect l="l" t="t" r="r" b="b"/>
              <a:pathLst>
                <a:path w="2395220" h="1521460">
                  <a:moveTo>
                    <a:pt x="2243074" y="0"/>
                  </a:moveTo>
                  <a:lnTo>
                    <a:pt x="152146" y="0"/>
                  </a:lnTo>
                  <a:lnTo>
                    <a:pt x="104038" y="7752"/>
                  </a:lnTo>
                  <a:lnTo>
                    <a:pt x="62270" y="29342"/>
                  </a:lnTo>
                  <a:lnTo>
                    <a:pt x="29342" y="62270"/>
                  </a:lnTo>
                  <a:lnTo>
                    <a:pt x="7752" y="104038"/>
                  </a:lnTo>
                  <a:lnTo>
                    <a:pt x="0" y="152145"/>
                  </a:lnTo>
                  <a:lnTo>
                    <a:pt x="0" y="1369314"/>
                  </a:lnTo>
                  <a:lnTo>
                    <a:pt x="7752" y="1417402"/>
                  </a:lnTo>
                  <a:lnTo>
                    <a:pt x="29342" y="1459167"/>
                  </a:lnTo>
                  <a:lnTo>
                    <a:pt x="62270" y="1492103"/>
                  </a:lnTo>
                  <a:lnTo>
                    <a:pt x="104038" y="1513703"/>
                  </a:lnTo>
                  <a:lnTo>
                    <a:pt x="152146" y="1521460"/>
                  </a:lnTo>
                  <a:lnTo>
                    <a:pt x="2243074" y="1521460"/>
                  </a:lnTo>
                  <a:lnTo>
                    <a:pt x="2291181" y="1513703"/>
                  </a:lnTo>
                  <a:lnTo>
                    <a:pt x="2332949" y="1492103"/>
                  </a:lnTo>
                  <a:lnTo>
                    <a:pt x="2365877" y="1459167"/>
                  </a:lnTo>
                  <a:lnTo>
                    <a:pt x="2387467" y="1417402"/>
                  </a:lnTo>
                  <a:lnTo>
                    <a:pt x="2395220" y="1369314"/>
                  </a:lnTo>
                  <a:lnTo>
                    <a:pt x="2395220" y="152145"/>
                  </a:lnTo>
                  <a:lnTo>
                    <a:pt x="2387467" y="104038"/>
                  </a:lnTo>
                  <a:lnTo>
                    <a:pt x="2365877" y="62270"/>
                  </a:lnTo>
                  <a:lnTo>
                    <a:pt x="2332949" y="29342"/>
                  </a:lnTo>
                  <a:lnTo>
                    <a:pt x="2291181" y="7752"/>
                  </a:lnTo>
                  <a:lnTo>
                    <a:pt x="2243074" y="0"/>
                  </a:lnTo>
                  <a:close/>
                </a:path>
              </a:pathLst>
            </a:custGeom>
            <a:solidFill>
              <a:srgbClr val="FFFFFF"/>
            </a:solidFill>
          </p:spPr>
          <p:txBody>
            <a:bodyPr wrap="square" lIns="0" tIns="0" rIns="0" bIns="0" rtlCol="0"/>
            <a:lstStyle/>
            <a:p>
              <a:endParaRPr/>
            </a:p>
          </p:txBody>
        </p:sp>
        <p:sp>
          <p:nvSpPr>
            <p:cNvPr id="19" name="object 19"/>
            <p:cNvSpPr/>
            <p:nvPr/>
          </p:nvSpPr>
          <p:spPr>
            <a:xfrm>
              <a:off x="5822950" y="4298950"/>
              <a:ext cx="2395220" cy="1521460"/>
            </a:xfrm>
            <a:custGeom>
              <a:avLst/>
              <a:gdLst/>
              <a:ahLst/>
              <a:cxnLst/>
              <a:rect l="l" t="t" r="r" b="b"/>
              <a:pathLst>
                <a:path w="2395220" h="1521460">
                  <a:moveTo>
                    <a:pt x="0" y="152145"/>
                  </a:moveTo>
                  <a:lnTo>
                    <a:pt x="7752" y="104038"/>
                  </a:lnTo>
                  <a:lnTo>
                    <a:pt x="29342" y="62270"/>
                  </a:lnTo>
                  <a:lnTo>
                    <a:pt x="62270" y="29342"/>
                  </a:lnTo>
                  <a:lnTo>
                    <a:pt x="104038" y="7752"/>
                  </a:lnTo>
                  <a:lnTo>
                    <a:pt x="152146" y="0"/>
                  </a:lnTo>
                  <a:lnTo>
                    <a:pt x="2243074" y="0"/>
                  </a:lnTo>
                  <a:lnTo>
                    <a:pt x="2291181" y="7752"/>
                  </a:lnTo>
                  <a:lnTo>
                    <a:pt x="2332949" y="29342"/>
                  </a:lnTo>
                  <a:lnTo>
                    <a:pt x="2365877" y="62270"/>
                  </a:lnTo>
                  <a:lnTo>
                    <a:pt x="2387467" y="104038"/>
                  </a:lnTo>
                  <a:lnTo>
                    <a:pt x="2395220" y="152145"/>
                  </a:lnTo>
                  <a:lnTo>
                    <a:pt x="2395220" y="1369314"/>
                  </a:lnTo>
                  <a:lnTo>
                    <a:pt x="2387467" y="1417402"/>
                  </a:lnTo>
                  <a:lnTo>
                    <a:pt x="2365877" y="1459167"/>
                  </a:lnTo>
                  <a:lnTo>
                    <a:pt x="2332949" y="1492103"/>
                  </a:lnTo>
                  <a:lnTo>
                    <a:pt x="2291181" y="1513703"/>
                  </a:lnTo>
                  <a:lnTo>
                    <a:pt x="2243074" y="1521460"/>
                  </a:lnTo>
                  <a:lnTo>
                    <a:pt x="152146" y="1521460"/>
                  </a:lnTo>
                  <a:lnTo>
                    <a:pt x="104038" y="1513703"/>
                  </a:lnTo>
                  <a:lnTo>
                    <a:pt x="62270" y="1492103"/>
                  </a:lnTo>
                  <a:lnTo>
                    <a:pt x="29342" y="1459167"/>
                  </a:lnTo>
                  <a:lnTo>
                    <a:pt x="7752" y="1417402"/>
                  </a:lnTo>
                  <a:lnTo>
                    <a:pt x="0" y="1369314"/>
                  </a:lnTo>
                  <a:lnTo>
                    <a:pt x="0" y="152145"/>
                  </a:lnTo>
                  <a:close/>
                </a:path>
              </a:pathLst>
            </a:custGeom>
            <a:ln w="12700">
              <a:solidFill>
                <a:srgbClr val="000000"/>
              </a:solidFill>
            </a:ln>
          </p:spPr>
          <p:txBody>
            <a:bodyPr wrap="square" lIns="0" tIns="0" rIns="0" bIns="0" rtlCol="0"/>
            <a:lstStyle/>
            <a:p>
              <a:endParaRPr/>
            </a:p>
          </p:txBody>
        </p:sp>
        <p:sp>
          <p:nvSpPr>
            <p:cNvPr id="20" name="object 20"/>
            <p:cNvSpPr/>
            <p:nvPr/>
          </p:nvSpPr>
          <p:spPr>
            <a:xfrm>
              <a:off x="6089650" y="4552950"/>
              <a:ext cx="2395220" cy="1521460"/>
            </a:xfrm>
            <a:custGeom>
              <a:avLst/>
              <a:gdLst/>
              <a:ahLst/>
              <a:cxnLst/>
              <a:rect l="l" t="t" r="r" b="b"/>
              <a:pathLst>
                <a:path w="2395220" h="1521460">
                  <a:moveTo>
                    <a:pt x="2243074" y="0"/>
                  </a:moveTo>
                  <a:lnTo>
                    <a:pt x="152146" y="0"/>
                  </a:lnTo>
                  <a:lnTo>
                    <a:pt x="104038" y="7752"/>
                  </a:lnTo>
                  <a:lnTo>
                    <a:pt x="62270" y="29342"/>
                  </a:lnTo>
                  <a:lnTo>
                    <a:pt x="29342" y="62270"/>
                  </a:lnTo>
                  <a:lnTo>
                    <a:pt x="7752" y="104038"/>
                  </a:lnTo>
                  <a:lnTo>
                    <a:pt x="0" y="152145"/>
                  </a:lnTo>
                  <a:lnTo>
                    <a:pt x="0" y="1369314"/>
                  </a:lnTo>
                  <a:lnTo>
                    <a:pt x="7752" y="1417402"/>
                  </a:lnTo>
                  <a:lnTo>
                    <a:pt x="29342" y="1459167"/>
                  </a:lnTo>
                  <a:lnTo>
                    <a:pt x="62270" y="1492103"/>
                  </a:lnTo>
                  <a:lnTo>
                    <a:pt x="104038" y="1513703"/>
                  </a:lnTo>
                  <a:lnTo>
                    <a:pt x="152146" y="1521460"/>
                  </a:lnTo>
                  <a:lnTo>
                    <a:pt x="2243074" y="1521460"/>
                  </a:lnTo>
                  <a:lnTo>
                    <a:pt x="2291181" y="1513703"/>
                  </a:lnTo>
                  <a:lnTo>
                    <a:pt x="2332949" y="1492103"/>
                  </a:lnTo>
                  <a:lnTo>
                    <a:pt x="2365877" y="1459167"/>
                  </a:lnTo>
                  <a:lnTo>
                    <a:pt x="2387467" y="1417402"/>
                  </a:lnTo>
                  <a:lnTo>
                    <a:pt x="2395220" y="1369314"/>
                  </a:lnTo>
                  <a:lnTo>
                    <a:pt x="2395220" y="152145"/>
                  </a:lnTo>
                  <a:lnTo>
                    <a:pt x="2387467" y="104038"/>
                  </a:lnTo>
                  <a:lnTo>
                    <a:pt x="2365877" y="62270"/>
                  </a:lnTo>
                  <a:lnTo>
                    <a:pt x="2332949" y="29342"/>
                  </a:lnTo>
                  <a:lnTo>
                    <a:pt x="2291181" y="7752"/>
                  </a:lnTo>
                  <a:lnTo>
                    <a:pt x="2243074" y="0"/>
                  </a:lnTo>
                  <a:close/>
                </a:path>
              </a:pathLst>
            </a:custGeom>
            <a:solidFill>
              <a:srgbClr val="CACACA">
                <a:alpha val="90194"/>
              </a:srgbClr>
            </a:solidFill>
          </p:spPr>
          <p:txBody>
            <a:bodyPr wrap="square" lIns="0" tIns="0" rIns="0" bIns="0" rtlCol="0"/>
            <a:lstStyle/>
            <a:p>
              <a:endParaRPr/>
            </a:p>
          </p:txBody>
        </p:sp>
        <p:sp>
          <p:nvSpPr>
            <p:cNvPr id="21" name="object 21"/>
            <p:cNvSpPr/>
            <p:nvPr/>
          </p:nvSpPr>
          <p:spPr>
            <a:xfrm>
              <a:off x="6089650" y="4552950"/>
              <a:ext cx="2395220" cy="1521460"/>
            </a:xfrm>
            <a:custGeom>
              <a:avLst/>
              <a:gdLst/>
              <a:ahLst/>
              <a:cxnLst/>
              <a:rect l="l" t="t" r="r" b="b"/>
              <a:pathLst>
                <a:path w="2395220" h="1521460">
                  <a:moveTo>
                    <a:pt x="0" y="152145"/>
                  </a:moveTo>
                  <a:lnTo>
                    <a:pt x="7752" y="104038"/>
                  </a:lnTo>
                  <a:lnTo>
                    <a:pt x="29342" y="62270"/>
                  </a:lnTo>
                  <a:lnTo>
                    <a:pt x="62270" y="29342"/>
                  </a:lnTo>
                  <a:lnTo>
                    <a:pt x="104038" y="7752"/>
                  </a:lnTo>
                  <a:lnTo>
                    <a:pt x="152146" y="0"/>
                  </a:lnTo>
                  <a:lnTo>
                    <a:pt x="2243074" y="0"/>
                  </a:lnTo>
                  <a:lnTo>
                    <a:pt x="2291181" y="7752"/>
                  </a:lnTo>
                  <a:lnTo>
                    <a:pt x="2332949" y="29342"/>
                  </a:lnTo>
                  <a:lnTo>
                    <a:pt x="2365877" y="62270"/>
                  </a:lnTo>
                  <a:lnTo>
                    <a:pt x="2387467" y="104038"/>
                  </a:lnTo>
                  <a:lnTo>
                    <a:pt x="2395220" y="152145"/>
                  </a:lnTo>
                  <a:lnTo>
                    <a:pt x="2395220" y="1369314"/>
                  </a:lnTo>
                  <a:lnTo>
                    <a:pt x="2387467" y="1417402"/>
                  </a:lnTo>
                  <a:lnTo>
                    <a:pt x="2365877" y="1459167"/>
                  </a:lnTo>
                  <a:lnTo>
                    <a:pt x="2332949" y="1492103"/>
                  </a:lnTo>
                  <a:lnTo>
                    <a:pt x="2291181" y="1513703"/>
                  </a:lnTo>
                  <a:lnTo>
                    <a:pt x="2243074" y="1521460"/>
                  </a:lnTo>
                  <a:lnTo>
                    <a:pt x="152146" y="1521460"/>
                  </a:lnTo>
                  <a:lnTo>
                    <a:pt x="104038" y="1513703"/>
                  </a:lnTo>
                  <a:lnTo>
                    <a:pt x="62270" y="1492103"/>
                  </a:lnTo>
                  <a:lnTo>
                    <a:pt x="29342" y="1459167"/>
                  </a:lnTo>
                  <a:lnTo>
                    <a:pt x="7752" y="1417402"/>
                  </a:lnTo>
                  <a:lnTo>
                    <a:pt x="0" y="1369314"/>
                  </a:lnTo>
                  <a:lnTo>
                    <a:pt x="0" y="152145"/>
                  </a:lnTo>
                  <a:close/>
                </a:path>
              </a:pathLst>
            </a:custGeom>
            <a:ln w="12700">
              <a:solidFill>
                <a:srgbClr val="000000"/>
              </a:solidFill>
            </a:ln>
          </p:spPr>
          <p:txBody>
            <a:bodyPr wrap="square" lIns="0" tIns="0" rIns="0" bIns="0" rtlCol="0"/>
            <a:lstStyle/>
            <a:p>
              <a:endParaRPr/>
            </a:p>
          </p:txBody>
        </p:sp>
      </p:grpSp>
      <p:sp>
        <p:nvSpPr>
          <p:cNvPr id="22" name="object 22"/>
          <p:cNvSpPr txBox="1"/>
          <p:nvPr/>
        </p:nvSpPr>
        <p:spPr>
          <a:xfrm>
            <a:off x="6431915" y="4818443"/>
            <a:ext cx="1706880" cy="899794"/>
          </a:xfrm>
          <a:prstGeom prst="rect">
            <a:avLst/>
          </a:prstGeom>
        </p:spPr>
        <p:txBody>
          <a:bodyPr vert="horz" wrap="square" lIns="0" tIns="60325" rIns="0" bIns="0" rtlCol="0">
            <a:spAutoFit/>
          </a:bodyPr>
          <a:lstStyle/>
          <a:p>
            <a:pPr marL="12700" marR="5080" indent="619760">
              <a:lnSpc>
                <a:spcPts val="3279"/>
              </a:lnSpc>
              <a:spcBef>
                <a:spcPts val="475"/>
              </a:spcBef>
            </a:pPr>
            <a:r>
              <a:rPr sz="3000" dirty="0">
                <a:latin typeface="Calibri"/>
                <a:cs typeface="Calibri"/>
              </a:rPr>
              <a:t>No </a:t>
            </a:r>
            <a:r>
              <a:rPr sz="3000" spc="5" dirty="0">
                <a:latin typeface="Calibri"/>
                <a:cs typeface="Calibri"/>
              </a:rPr>
              <a:t> </a:t>
            </a:r>
            <a:r>
              <a:rPr sz="3000" spc="-5" dirty="0">
                <a:latin typeface="Calibri"/>
                <a:cs typeface="Calibri"/>
              </a:rPr>
              <a:t>planif</a:t>
            </a:r>
            <a:r>
              <a:rPr sz="3000" spc="-15" dirty="0">
                <a:latin typeface="Calibri"/>
                <a:cs typeface="Calibri"/>
              </a:rPr>
              <a:t>i</a:t>
            </a:r>
            <a:r>
              <a:rPr sz="3000" spc="-30" dirty="0">
                <a:latin typeface="Calibri"/>
                <a:cs typeface="Calibri"/>
              </a:rPr>
              <a:t>c</a:t>
            </a:r>
            <a:r>
              <a:rPr sz="3000" dirty="0">
                <a:latin typeface="Calibri"/>
                <a:cs typeface="Calibri"/>
              </a:rPr>
              <a:t>ada</a:t>
            </a:r>
            <a:endParaRPr sz="3000">
              <a:latin typeface="Calibri"/>
              <a:cs typeface="Calibri"/>
            </a:endParaRPr>
          </a:p>
        </p:txBody>
      </p:sp>
    </p:spTree>
    <p:extLst>
      <p:ext uri="{BB962C8B-B14F-4D97-AF65-F5344CB8AC3E}">
        <p14:creationId xmlns:p14="http://schemas.microsoft.com/office/powerpoint/2010/main" val="24497520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79805" y="679767"/>
            <a:ext cx="3808729" cy="337185"/>
          </a:xfrm>
          <a:prstGeom prst="rect">
            <a:avLst/>
          </a:prstGeom>
        </p:spPr>
        <p:txBody>
          <a:bodyPr vert="horz" wrap="square" lIns="0" tIns="11430" rIns="0" bIns="0" rtlCol="0">
            <a:spAutoFit/>
          </a:bodyPr>
          <a:lstStyle/>
          <a:p>
            <a:pPr marL="12700">
              <a:lnSpc>
                <a:spcPct val="100000"/>
              </a:lnSpc>
              <a:spcBef>
                <a:spcPts val="90"/>
              </a:spcBef>
            </a:pPr>
            <a:r>
              <a:rPr sz="2050" u="heavy" spc="-45" dirty="0" err="1" smtClean="0">
                <a:solidFill>
                  <a:srgbClr val="EE532A"/>
                </a:solidFill>
                <a:uFill>
                  <a:solidFill>
                    <a:srgbClr val="EE532A"/>
                  </a:solidFill>
                </a:uFill>
                <a:latin typeface="Verdana"/>
                <a:cs typeface="Verdana"/>
              </a:rPr>
              <a:t>Tareas</a:t>
            </a:r>
            <a:r>
              <a:rPr sz="2050" u="heavy" spc="-45" dirty="0" smtClean="0">
                <a:solidFill>
                  <a:srgbClr val="EE532A"/>
                </a:solidFill>
                <a:uFill>
                  <a:solidFill>
                    <a:srgbClr val="EE532A"/>
                  </a:solidFill>
                </a:uFill>
                <a:latin typeface="Verdana"/>
                <a:cs typeface="Verdana"/>
              </a:rPr>
              <a:t> </a:t>
            </a:r>
            <a:r>
              <a:rPr sz="2050" u="heavy" spc="-5" dirty="0">
                <a:solidFill>
                  <a:srgbClr val="EE532A"/>
                </a:solidFill>
                <a:uFill>
                  <a:solidFill>
                    <a:srgbClr val="EE532A"/>
                  </a:solidFill>
                </a:uFill>
                <a:latin typeface="Verdana"/>
                <a:cs typeface="Verdana"/>
              </a:rPr>
              <a:t>de</a:t>
            </a:r>
            <a:r>
              <a:rPr sz="2050" u="heavy" spc="-40" dirty="0">
                <a:solidFill>
                  <a:srgbClr val="EE532A"/>
                </a:solidFill>
                <a:uFill>
                  <a:solidFill>
                    <a:srgbClr val="EE532A"/>
                  </a:solidFill>
                </a:uFill>
                <a:latin typeface="Verdana"/>
                <a:cs typeface="Verdana"/>
              </a:rPr>
              <a:t> </a:t>
            </a:r>
            <a:r>
              <a:rPr sz="2050" u="heavy" spc="-10" dirty="0">
                <a:solidFill>
                  <a:srgbClr val="EE532A"/>
                </a:solidFill>
                <a:uFill>
                  <a:solidFill>
                    <a:srgbClr val="EE532A"/>
                  </a:solidFill>
                </a:uFill>
                <a:latin typeface="Verdana"/>
                <a:cs typeface="Verdana"/>
              </a:rPr>
              <a:t>Mantenimiento</a:t>
            </a:r>
            <a:endParaRPr sz="2050" dirty="0">
              <a:latin typeface="Verdana"/>
              <a:cs typeface="Verdana"/>
            </a:endParaRPr>
          </a:p>
        </p:txBody>
      </p:sp>
      <p:sp>
        <p:nvSpPr>
          <p:cNvPr id="3" name="object 3"/>
          <p:cNvSpPr txBox="1"/>
          <p:nvPr/>
        </p:nvSpPr>
        <p:spPr>
          <a:xfrm>
            <a:off x="979805" y="1430020"/>
            <a:ext cx="1784350" cy="330200"/>
          </a:xfrm>
          <a:prstGeom prst="rect">
            <a:avLst/>
          </a:prstGeom>
        </p:spPr>
        <p:txBody>
          <a:bodyPr vert="horz" wrap="square" lIns="0" tIns="12700" rIns="0" bIns="0" rtlCol="0">
            <a:spAutoFit/>
          </a:bodyPr>
          <a:lstStyle/>
          <a:p>
            <a:pPr marL="12700">
              <a:lnSpc>
                <a:spcPct val="100000"/>
              </a:lnSpc>
              <a:spcBef>
                <a:spcPts val="100"/>
              </a:spcBef>
            </a:pPr>
            <a:r>
              <a:rPr sz="2000" b="1" dirty="0">
                <a:latin typeface="Calibri"/>
                <a:cs typeface="Calibri"/>
              </a:rPr>
              <a:t>6.3</a:t>
            </a:r>
            <a:r>
              <a:rPr sz="2000" b="1" spc="-50" dirty="0">
                <a:latin typeface="Calibri"/>
                <a:cs typeface="Calibri"/>
              </a:rPr>
              <a:t> </a:t>
            </a:r>
            <a:r>
              <a:rPr sz="2000" b="1" spc="-20" dirty="0">
                <a:latin typeface="Calibri"/>
                <a:cs typeface="Calibri"/>
              </a:rPr>
              <a:t>REPARACIÓN</a:t>
            </a:r>
            <a:endParaRPr sz="2000">
              <a:latin typeface="Calibri"/>
              <a:cs typeface="Calibri"/>
            </a:endParaRPr>
          </a:p>
        </p:txBody>
      </p:sp>
      <p:sp>
        <p:nvSpPr>
          <p:cNvPr id="4" name="object 4"/>
          <p:cNvSpPr txBox="1"/>
          <p:nvPr/>
        </p:nvSpPr>
        <p:spPr>
          <a:xfrm>
            <a:off x="2205989" y="2049779"/>
            <a:ext cx="3528060" cy="543560"/>
          </a:xfrm>
          <a:prstGeom prst="rect">
            <a:avLst/>
          </a:prstGeom>
          <a:solidFill>
            <a:srgbClr val="006FC0"/>
          </a:solidFill>
        </p:spPr>
        <p:txBody>
          <a:bodyPr vert="horz" wrap="square" lIns="0" tIns="102235" rIns="0" bIns="0" rtlCol="0">
            <a:spAutoFit/>
          </a:bodyPr>
          <a:lstStyle/>
          <a:p>
            <a:pPr algn="ctr">
              <a:lnSpc>
                <a:spcPct val="100000"/>
              </a:lnSpc>
              <a:spcBef>
                <a:spcPts val="805"/>
              </a:spcBef>
            </a:pPr>
            <a:r>
              <a:rPr sz="1900" spc="-5" dirty="0">
                <a:solidFill>
                  <a:srgbClr val="FFFFFF"/>
                </a:solidFill>
                <a:latin typeface="Calibri"/>
                <a:cs typeface="Calibri"/>
              </a:rPr>
              <a:t>Planificada</a:t>
            </a:r>
            <a:endParaRPr sz="1900">
              <a:latin typeface="Calibri"/>
              <a:cs typeface="Calibri"/>
            </a:endParaRPr>
          </a:p>
        </p:txBody>
      </p:sp>
      <p:sp>
        <p:nvSpPr>
          <p:cNvPr id="5" name="object 5"/>
          <p:cNvSpPr txBox="1"/>
          <p:nvPr/>
        </p:nvSpPr>
        <p:spPr>
          <a:xfrm>
            <a:off x="2205989" y="2599689"/>
            <a:ext cx="3528060" cy="3545840"/>
          </a:xfrm>
          <a:prstGeom prst="rect">
            <a:avLst/>
          </a:prstGeom>
          <a:solidFill>
            <a:srgbClr val="8892DF">
              <a:alpha val="89802"/>
            </a:srgbClr>
          </a:solidFill>
          <a:ln w="12700">
            <a:solidFill>
              <a:srgbClr val="D2DEEE"/>
            </a:solidFill>
          </a:ln>
        </p:spPr>
        <p:txBody>
          <a:bodyPr vert="horz" wrap="square" lIns="0" tIns="84455" rIns="0" bIns="0" rtlCol="0">
            <a:spAutoFit/>
          </a:bodyPr>
          <a:lstStyle/>
          <a:p>
            <a:pPr marL="273050" marR="196850" indent="-173355">
              <a:lnSpc>
                <a:spcPct val="91500"/>
              </a:lnSpc>
              <a:spcBef>
                <a:spcPts val="665"/>
              </a:spcBef>
              <a:buChar char="•"/>
              <a:tabLst>
                <a:tab pos="273050" algn="l"/>
              </a:tabLst>
            </a:pPr>
            <a:r>
              <a:rPr sz="1900" dirty="0">
                <a:solidFill>
                  <a:srgbClr val="FFFFFF"/>
                </a:solidFill>
                <a:latin typeface="Calibri"/>
                <a:cs typeface="Calibri"/>
              </a:rPr>
              <a:t>Se </a:t>
            </a:r>
            <a:r>
              <a:rPr sz="1900" spc="-5" dirty="0">
                <a:solidFill>
                  <a:srgbClr val="FFFFFF"/>
                </a:solidFill>
                <a:latin typeface="Calibri"/>
                <a:cs typeface="Calibri"/>
              </a:rPr>
              <a:t>lleva </a:t>
            </a:r>
            <a:r>
              <a:rPr sz="1900" dirty="0">
                <a:solidFill>
                  <a:srgbClr val="FFFFFF"/>
                </a:solidFill>
                <a:latin typeface="Calibri"/>
                <a:cs typeface="Calibri"/>
              </a:rPr>
              <a:t>a </a:t>
            </a:r>
            <a:r>
              <a:rPr sz="1900" spc="-5" dirty="0">
                <a:solidFill>
                  <a:srgbClr val="FFFFFF"/>
                </a:solidFill>
                <a:latin typeface="Calibri"/>
                <a:cs typeface="Calibri"/>
              </a:rPr>
              <a:t>cabo </a:t>
            </a:r>
            <a:r>
              <a:rPr sz="1900" dirty="0">
                <a:solidFill>
                  <a:srgbClr val="FFFFFF"/>
                </a:solidFill>
                <a:latin typeface="Calibri"/>
                <a:cs typeface="Calibri"/>
              </a:rPr>
              <a:t>cuando </a:t>
            </a:r>
            <a:r>
              <a:rPr sz="1900" spc="-5" dirty="0">
                <a:solidFill>
                  <a:srgbClr val="FFFFFF"/>
                </a:solidFill>
                <a:latin typeface="Calibri"/>
                <a:cs typeface="Calibri"/>
              </a:rPr>
              <a:t>en </a:t>
            </a:r>
            <a:r>
              <a:rPr sz="1900" dirty="0">
                <a:solidFill>
                  <a:srgbClr val="FFFFFF"/>
                </a:solidFill>
                <a:latin typeface="Calibri"/>
                <a:cs typeface="Calibri"/>
              </a:rPr>
              <a:t>la </a:t>
            </a:r>
            <a:r>
              <a:rPr sz="1900" spc="5" dirty="0">
                <a:solidFill>
                  <a:srgbClr val="FFFFFF"/>
                </a:solidFill>
                <a:latin typeface="Calibri"/>
                <a:cs typeface="Calibri"/>
              </a:rPr>
              <a:t> </a:t>
            </a:r>
            <a:r>
              <a:rPr sz="1900" spc="-5" dirty="0">
                <a:solidFill>
                  <a:srgbClr val="FFFFFF"/>
                </a:solidFill>
                <a:latin typeface="Calibri"/>
                <a:cs typeface="Calibri"/>
              </a:rPr>
              <a:t>inspección</a:t>
            </a:r>
            <a:r>
              <a:rPr sz="1900" spc="10" dirty="0">
                <a:solidFill>
                  <a:srgbClr val="FFFFFF"/>
                </a:solidFill>
                <a:latin typeface="Calibri"/>
                <a:cs typeface="Calibri"/>
              </a:rPr>
              <a:t> </a:t>
            </a:r>
            <a:r>
              <a:rPr sz="1900" spc="-5" dirty="0">
                <a:solidFill>
                  <a:srgbClr val="FFFFFF"/>
                </a:solidFill>
                <a:latin typeface="Calibri"/>
                <a:cs typeface="Calibri"/>
              </a:rPr>
              <a:t>se ha</a:t>
            </a:r>
            <a:r>
              <a:rPr sz="1900" spc="-25" dirty="0">
                <a:solidFill>
                  <a:srgbClr val="FFFFFF"/>
                </a:solidFill>
                <a:latin typeface="Calibri"/>
                <a:cs typeface="Calibri"/>
              </a:rPr>
              <a:t> </a:t>
            </a:r>
            <a:r>
              <a:rPr sz="1900" spc="-15" dirty="0">
                <a:solidFill>
                  <a:srgbClr val="FFFFFF"/>
                </a:solidFill>
                <a:latin typeface="Calibri"/>
                <a:cs typeface="Calibri"/>
              </a:rPr>
              <a:t>constatado</a:t>
            </a:r>
            <a:r>
              <a:rPr sz="1900" spc="-10" dirty="0">
                <a:solidFill>
                  <a:srgbClr val="FFFFFF"/>
                </a:solidFill>
                <a:latin typeface="Calibri"/>
                <a:cs typeface="Calibri"/>
              </a:rPr>
              <a:t> </a:t>
            </a:r>
            <a:r>
              <a:rPr sz="1900" spc="-5" dirty="0">
                <a:solidFill>
                  <a:srgbClr val="FFFFFF"/>
                </a:solidFill>
                <a:latin typeface="Calibri"/>
                <a:cs typeface="Calibri"/>
              </a:rPr>
              <a:t>un </a:t>
            </a:r>
            <a:r>
              <a:rPr sz="1900" spc="-415" dirty="0">
                <a:solidFill>
                  <a:srgbClr val="FFFFFF"/>
                </a:solidFill>
                <a:latin typeface="Calibri"/>
                <a:cs typeface="Calibri"/>
              </a:rPr>
              <a:t> </a:t>
            </a:r>
            <a:r>
              <a:rPr sz="1900" spc="-10" dirty="0">
                <a:solidFill>
                  <a:srgbClr val="FFFFFF"/>
                </a:solidFill>
                <a:latin typeface="Calibri"/>
                <a:cs typeface="Calibri"/>
              </a:rPr>
              <a:t>estado real </a:t>
            </a:r>
            <a:r>
              <a:rPr sz="1900" spc="-5" dirty="0">
                <a:solidFill>
                  <a:srgbClr val="FFFFFF"/>
                </a:solidFill>
                <a:latin typeface="Calibri"/>
                <a:cs typeface="Calibri"/>
              </a:rPr>
              <a:t>que permita </a:t>
            </a:r>
            <a:r>
              <a:rPr sz="1900" dirty="0">
                <a:solidFill>
                  <a:srgbClr val="FFFFFF"/>
                </a:solidFill>
                <a:latin typeface="Calibri"/>
                <a:cs typeface="Calibri"/>
              </a:rPr>
              <a:t> </a:t>
            </a:r>
            <a:r>
              <a:rPr sz="1900" spc="-5" dirty="0">
                <a:solidFill>
                  <a:srgbClr val="FFFFFF"/>
                </a:solidFill>
                <a:latin typeface="Calibri"/>
                <a:cs typeface="Calibri"/>
              </a:rPr>
              <a:t>suponer que</a:t>
            </a:r>
            <a:r>
              <a:rPr sz="1900" spc="-20" dirty="0">
                <a:solidFill>
                  <a:srgbClr val="FFFFFF"/>
                </a:solidFill>
                <a:latin typeface="Calibri"/>
                <a:cs typeface="Calibri"/>
              </a:rPr>
              <a:t> pronto</a:t>
            </a:r>
            <a:r>
              <a:rPr sz="1900" dirty="0">
                <a:solidFill>
                  <a:srgbClr val="FFFFFF"/>
                </a:solidFill>
                <a:latin typeface="Calibri"/>
                <a:cs typeface="Calibri"/>
              </a:rPr>
              <a:t> </a:t>
            </a:r>
            <a:r>
              <a:rPr sz="1900" spc="-10" dirty="0">
                <a:solidFill>
                  <a:srgbClr val="FFFFFF"/>
                </a:solidFill>
                <a:latin typeface="Calibri"/>
                <a:cs typeface="Calibri"/>
              </a:rPr>
              <a:t>va </a:t>
            </a:r>
            <a:r>
              <a:rPr sz="1900" dirty="0">
                <a:solidFill>
                  <a:srgbClr val="FFFFFF"/>
                </a:solidFill>
                <a:latin typeface="Calibri"/>
                <a:cs typeface="Calibri"/>
              </a:rPr>
              <a:t>a </a:t>
            </a:r>
            <a:r>
              <a:rPr sz="1900" spc="5" dirty="0">
                <a:solidFill>
                  <a:srgbClr val="FFFFFF"/>
                </a:solidFill>
                <a:latin typeface="Calibri"/>
                <a:cs typeface="Calibri"/>
              </a:rPr>
              <a:t> </a:t>
            </a:r>
            <a:r>
              <a:rPr sz="1900" spc="-15" dirty="0">
                <a:solidFill>
                  <a:srgbClr val="FFFFFF"/>
                </a:solidFill>
                <a:latin typeface="Calibri"/>
                <a:cs typeface="Calibri"/>
              </a:rPr>
              <a:t>producirse</a:t>
            </a:r>
            <a:r>
              <a:rPr sz="1900" spc="10" dirty="0">
                <a:solidFill>
                  <a:srgbClr val="FFFFFF"/>
                </a:solidFill>
                <a:latin typeface="Calibri"/>
                <a:cs typeface="Calibri"/>
              </a:rPr>
              <a:t> </a:t>
            </a:r>
            <a:r>
              <a:rPr sz="1900" spc="-5" dirty="0">
                <a:solidFill>
                  <a:srgbClr val="FFFFFF"/>
                </a:solidFill>
                <a:latin typeface="Calibri"/>
                <a:cs typeface="Calibri"/>
              </a:rPr>
              <a:t>una </a:t>
            </a:r>
            <a:r>
              <a:rPr sz="1900" spc="-10" dirty="0">
                <a:solidFill>
                  <a:srgbClr val="FFFFFF"/>
                </a:solidFill>
                <a:latin typeface="Calibri"/>
                <a:cs typeface="Calibri"/>
              </a:rPr>
              <a:t>falla</a:t>
            </a:r>
            <a:endParaRPr sz="1900">
              <a:latin typeface="Calibri"/>
              <a:cs typeface="Calibri"/>
            </a:endParaRPr>
          </a:p>
          <a:p>
            <a:pPr marL="273050" marR="350520" indent="-173355">
              <a:lnSpc>
                <a:spcPct val="91600"/>
              </a:lnSpc>
              <a:spcBef>
                <a:spcPts val="350"/>
              </a:spcBef>
              <a:buChar char="•"/>
              <a:tabLst>
                <a:tab pos="273050" algn="l"/>
              </a:tabLst>
            </a:pPr>
            <a:r>
              <a:rPr sz="1900" dirty="0">
                <a:solidFill>
                  <a:srgbClr val="FFFFFF"/>
                </a:solidFill>
                <a:latin typeface="Calibri"/>
                <a:cs typeface="Calibri"/>
              </a:rPr>
              <a:t>Se </a:t>
            </a:r>
            <a:r>
              <a:rPr sz="1900" spc="-5" dirty="0">
                <a:solidFill>
                  <a:srgbClr val="FFFFFF"/>
                </a:solidFill>
                <a:latin typeface="Calibri"/>
                <a:cs typeface="Calibri"/>
              </a:rPr>
              <a:t>dispone de tiempo </a:t>
            </a:r>
            <a:r>
              <a:rPr sz="1900" dirty="0">
                <a:solidFill>
                  <a:srgbClr val="FFFFFF"/>
                </a:solidFill>
                <a:latin typeface="Calibri"/>
                <a:cs typeface="Calibri"/>
              </a:rPr>
              <a:t> </a:t>
            </a:r>
            <a:r>
              <a:rPr sz="1900" spc="-10" dirty="0">
                <a:solidFill>
                  <a:srgbClr val="FFFFFF"/>
                </a:solidFill>
                <a:latin typeface="Calibri"/>
                <a:cs typeface="Calibri"/>
              </a:rPr>
              <a:t>suficiente para </a:t>
            </a:r>
            <a:r>
              <a:rPr sz="1900" spc="-5" dirty="0">
                <a:solidFill>
                  <a:srgbClr val="FFFFFF"/>
                </a:solidFill>
                <a:latin typeface="Calibri"/>
                <a:cs typeface="Calibri"/>
              </a:rPr>
              <a:t>planificar </a:t>
            </a:r>
            <a:r>
              <a:rPr sz="1900" dirty="0">
                <a:solidFill>
                  <a:srgbClr val="FFFFFF"/>
                </a:solidFill>
                <a:latin typeface="Calibri"/>
                <a:cs typeface="Calibri"/>
              </a:rPr>
              <a:t>y </a:t>
            </a:r>
            <a:r>
              <a:rPr sz="1900" spc="5" dirty="0">
                <a:solidFill>
                  <a:srgbClr val="FFFFFF"/>
                </a:solidFill>
                <a:latin typeface="Calibri"/>
                <a:cs typeface="Calibri"/>
              </a:rPr>
              <a:t> </a:t>
            </a:r>
            <a:r>
              <a:rPr sz="1900" spc="-10" dirty="0">
                <a:solidFill>
                  <a:srgbClr val="FFFFFF"/>
                </a:solidFill>
                <a:latin typeface="Calibri"/>
                <a:cs typeface="Calibri"/>
              </a:rPr>
              <a:t>preparar </a:t>
            </a:r>
            <a:r>
              <a:rPr sz="1900" dirty="0">
                <a:solidFill>
                  <a:srgbClr val="FFFFFF"/>
                </a:solidFill>
                <a:latin typeface="Calibri"/>
                <a:cs typeface="Calibri"/>
              </a:rPr>
              <a:t>las medidas </a:t>
            </a:r>
            <a:r>
              <a:rPr sz="1900" spc="5" dirty="0">
                <a:solidFill>
                  <a:srgbClr val="FFFFFF"/>
                </a:solidFill>
                <a:latin typeface="Calibri"/>
                <a:cs typeface="Calibri"/>
              </a:rPr>
              <a:t> </a:t>
            </a:r>
            <a:r>
              <a:rPr sz="1900" spc="-5" dirty="0">
                <a:solidFill>
                  <a:srgbClr val="FFFFFF"/>
                </a:solidFill>
                <a:latin typeface="Calibri"/>
                <a:cs typeface="Calibri"/>
              </a:rPr>
              <a:t>necesarias</a:t>
            </a:r>
            <a:r>
              <a:rPr sz="1900" spc="-25" dirty="0">
                <a:solidFill>
                  <a:srgbClr val="FFFFFF"/>
                </a:solidFill>
                <a:latin typeface="Calibri"/>
                <a:cs typeface="Calibri"/>
              </a:rPr>
              <a:t> </a:t>
            </a:r>
            <a:r>
              <a:rPr sz="1900" spc="-5" dirty="0">
                <a:solidFill>
                  <a:srgbClr val="FFFFFF"/>
                </a:solidFill>
                <a:latin typeface="Calibri"/>
                <a:cs typeface="Calibri"/>
              </a:rPr>
              <a:t>de</a:t>
            </a:r>
            <a:r>
              <a:rPr sz="1900" spc="-10" dirty="0">
                <a:solidFill>
                  <a:srgbClr val="FFFFFF"/>
                </a:solidFill>
                <a:latin typeface="Calibri"/>
                <a:cs typeface="Calibri"/>
              </a:rPr>
              <a:t> mantenimiento</a:t>
            </a:r>
            <a:endParaRPr sz="1900">
              <a:latin typeface="Calibri"/>
              <a:cs typeface="Calibri"/>
            </a:endParaRPr>
          </a:p>
          <a:p>
            <a:pPr marL="273050" marR="396240" indent="-173355">
              <a:lnSpc>
                <a:spcPct val="91700"/>
              </a:lnSpc>
              <a:spcBef>
                <a:spcPts val="350"/>
              </a:spcBef>
              <a:buChar char="•"/>
              <a:tabLst>
                <a:tab pos="273050" algn="l"/>
              </a:tabLst>
            </a:pPr>
            <a:r>
              <a:rPr sz="1900" spc="-5" dirty="0">
                <a:solidFill>
                  <a:srgbClr val="FFFFFF"/>
                </a:solidFill>
                <a:latin typeface="Calibri"/>
                <a:cs typeface="Calibri"/>
              </a:rPr>
              <a:t>Tiene </a:t>
            </a:r>
            <a:r>
              <a:rPr sz="1900" dirty="0">
                <a:solidFill>
                  <a:srgbClr val="FFFFFF"/>
                </a:solidFill>
                <a:latin typeface="Calibri"/>
                <a:cs typeface="Calibri"/>
              </a:rPr>
              <a:t>la </a:t>
            </a:r>
            <a:r>
              <a:rPr sz="1900" spc="-10" dirty="0">
                <a:solidFill>
                  <a:srgbClr val="FFFFFF"/>
                </a:solidFill>
                <a:latin typeface="Calibri"/>
                <a:cs typeface="Calibri"/>
              </a:rPr>
              <a:t>ventaja </a:t>
            </a:r>
            <a:r>
              <a:rPr sz="1900" spc="-5" dirty="0">
                <a:solidFill>
                  <a:srgbClr val="FFFFFF"/>
                </a:solidFill>
                <a:latin typeface="Calibri"/>
                <a:cs typeface="Calibri"/>
              </a:rPr>
              <a:t>de que </a:t>
            </a:r>
            <a:r>
              <a:rPr sz="1900" dirty="0">
                <a:solidFill>
                  <a:srgbClr val="FFFFFF"/>
                </a:solidFill>
                <a:latin typeface="Calibri"/>
                <a:cs typeface="Calibri"/>
              </a:rPr>
              <a:t>la </a:t>
            </a:r>
            <a:r>
              <a:rPr sz="1900" spc="5" dirty="0">
                <a:solidFill>
                  <a:srgbClr val="FFFFFF"/>
                </a:solidFill>
                <a:latin typeface="Calibri"/>
                <a:cs typeface="Calibri"/>
              </a:rPr>
              <a:t> </a:t>
            </a:r>
            <a:r>
              <a:rPr sz="1900" spc="-10" dirty="0">
                <a:solidFill>
                  <a:srgbClr val="FFFFFF"/>
                </a:solidFill>
                <a:latin typeface="Calibri"/>
                <a:cs typeface="Calibri"/>
              </a:rPr>
              <a:t>reparación</a:t>
            </a:r>
            <a:r>
              <a:rPr sz="1900" spc="-25" dirty="0">
                <a:solidFill>
                  <a:srgbClr val="FFFFFF"/>
                </a:solidFill>
                <a:latin typeface="Calibri"/>
                <a:cs typeface="Calibri"/>
              </a:rPr>
              <a:t> </a:t>
            </a:r>
            <a:r>
              <a:rPr sz="1900" spc="-5" dirty="0">
                <a:solidFill>
                  <a:srgbClr val="FFFFFF"/>
                </a:solidFill>
                <a:latin typeface="Calibri"/>
                <a:cs typeface="Calibri"/>
              </a:rPr>
              <a:t>se</a:t>
            </a:r>
            <a:r>
              <a:rPr sz="1900" spc="-20" dirty="0">
                <a:solidFill>
                  <a:srgbClr val="FFFFFF"/>
                </a:solidFill>
                <a:latin typeface="Calibri"/>
                <a:cs typeface="Calibri"/>
              </a:rPr>
              <a:t> </a:t>
            </a:r>
            <a:r>
              <a:rPr sz="1900" spc="-5" dirty="0">
                <a:solidFill>
                  <a:srgbClr val="FFFFFF"/>
                </a:solidFill>
                <a:latin typeface="Calibri"/>
                <a:cs typeface="Calibri"/>
              </a:rPr>
              <a:t>puede</a:t>
            </a:r>
            <a:r>
              <a:rPr sz="1900" spc="-30" dirty="0">
                <a:solidFill>
                  <a:srgbClr val="FFFFFF"/>
                </a:solidFill>
                <a:latin typeface="Calibri"/>
                <a:cs typeface="Calibri"/>
              </a:rPr>
              <a:t> </a:t>
            </a:r>
            <a:r>
              <a:rPr sz="1900" spc="-5" dirty="0">
                <a:solidFill>
                  <a:srgbClr val="FFFFFF"/>
                </a:solidFill>
                <a:latin typeface="Calibri"/>
                <a:cs typeface="Calibri"/>
              </a:rPr>
              <a:t>ejecutar </a:t>
            </a:r>
            <a:r>
              <a:rPr sz="1900" spc="-415" dirty="0">
                <a:solidFill>
                  <a:srgbClr val="FFFFFF"/>
                </a:solidFill>
                <a:latin typeface="Calibri"/>
                <a:cs typeface="Calibri"/>
              </a:rPr>
              <a:t> </a:t>
            </a:r>
            <a:r>
              <a:rPr sz="1900" spc="-5" dirty="0">
                <a:solidFill>
                  <a:srgbClr val="FFFFFF"/>
                </a:solidFill>
                <a:latin typeface="Calibri"/>
                <a:cs typeface="Calibri"/>
              </a:rPr>
              <a:t>en </a:t>
            </a:r>
            <a:r>
              <a:rPr sz="1900" spc="-15" dirty="0">
                <a:solidFill>
                  <a:srgbClr val="FFFFFF"/>
                </a:solidFill>
                <a:latin typeface="Calibri"/>
                <a:cs typeface="Calibri"/>
              </a:rPr>
              <a:t>forma</a:t>
            </a:r>
            <a:r>
              <a:rPr sz="1900" spc="-10" dirty="0">
                <a:solidFill>
                  <a:srgbClr val="FFFFFF"/>
                </a:solidFill>
                <a:latin typeface="Calibri"/>
                <a:cs typeface="Calibri"/>
              </a:rPr>
              <a:t> rápida</a:t>
            </a:r>
            <a:r>
              <a:rPr sz="1900" spc="-30" dirty="0">
                <a:solidFill>
                  <a:srgbClr val="FFFFFF"/>
                </a:solidFill>
                <a:latin typeface="Calibri"/>
                <a:cs typeface="Calibri"/>
              </a:rPr>
              <a:t> </a:t>
            </a:r>
            <a:r>
              <a:rPr sz="1900" dirty="0">
                <a:solidFill>
                  <a:srgbClr val="FFFFFF"/>
                </a:solidFill>
                <a:latin typeface="Calibri"/>
                <a:cs typeface="Calibri"/>
              </a:rPr>
              <a:t>y</a:t>
            </a:r>
            <a:r>
              <a:rPr sz="1900" spc="-20" dirty="0">
                <a:solidFill>
                  <a:srgbClr val="FFFFFF"/>
                </a:solidFill>
                <a:latin typeface="Calibri"/>
                <a:cs typeface="Calibri"/>
              </a:rPr>
              <a:t> </a:t>
            </a:r>
            <a:r>
              <a:rPr sz="1900" spc="-5" dirty="0">
                <a:solidFill>
                  <a:srgbClr val="FFFFFF"/>
                </a:solidFill>
                <a:latin typeface="Calibri"/>
                <a:cs typeface="Calibri"/>
              </a:rPr>
              <a:t>racional.</a:t>
            </a:r>
            <a:endParaRPr sz="1900">
              <a:latin typeface="Calibri"/>
              <a:cs typeface="Calibri"/>
            </a:endParaRPr>
          </a:p>
        </p:txBody>
      </p:sp>
      <p:sp>
        <p:nvSpPr>
          <p:cNvPr id="6" name="object 6"/>
          <p:cNvSpPr txBox="1"/>
          <p:nvPr/>
        </p:nvSpPr>
        <p:spPr>
          <a:xfrm>
            <a:off x="6229350" y="2049779"/>
            <a:ext cx="3528060" cy="543560"/>
          </a:xfrm>
          <a:prstGeom prst="rect">
            <a:avLst/>
          </a:prstGeom>
          <a:solidFill>
            <a:srgbClr val="006FC0"/>
          </a:solidFill>
        </p:spPr>
        <p:txBody>
          <a:bodyPr vert="horz" wrap="square" lIns="0" tIns="102235" rIns="0" bIns="0" rtlCol="0">
            <a:spAutoFit/>
          </a:bodyPr>
          <a:lstStyle/>
          <a:p>
            <a:pPr marL="1058545">
              <a:lnSpc>
                <a:spcPct val="100000"/>
              </a:lnSpc>
              <a:spcBef>
                <a:spcPts val="805"/>
              </a:spcBef>
            </a:pPr>
            <a:r>
              <a:rPr sz="1900" spc="-5" dirty="0">
                <a:solidFill>
                  <a:srgbClr val="FFFFFF"/>
                </a:solidFill>
                <a:latin typeface="Calibri"/>
                <a:cs typeface="Calibri"/>
              </a:rPr>
              <a:t>No</a:t>
            </a:r>
            <a:r>
              <a:rPr sz="1900" spc="-30" dirty="0">
                <a:solidFill>
                  <a:srgbClr val="FFFFFF"/>
                </a:solidFill>
                <a:latin typeface="Calibri"/>
                <a:cs typeface="Calibri"/>
              </a:rPr>
              <a:t> </a:t>
            </a:r>
            <a:r>
              <a:rPr sz="1900" spc="-5" dirty="0">
                <a:solidFill>
                  <a:srgbClr val="FFFFFF"/>
                </a:solidFill>
                <a:latin typeface="Calibri"/>
                <a:cs typeface="Calibri"/>
              </a:rPr>
              <a:t>planificada</a:t>
            </a:r>
            <a:endParaRPr sz="1900">
              <a:latin typeface="Calibri"/>
              <a:cs typeface="Calibri"/>
            </a:endParaRPr>
          </a:p>
        </p:txBody>
      </p:sp>
      <p:sp>
        <p:nvSpPr>
          <p:cNvPr id="7" name="object 7"/>
          <p:cNvSpPr txBox="1"/>
          <p:nvPr/>
        </p:nvSpPr>
        <p:spPr>
          <a:xfrm>
            <a:off x="6229350" y="2599689"/>
            <a:ext cx="3528060" cy="3545840"/>
          </a:xfrm>
          <a:prstGeom prst="rect">
            <a:avLst/>
          </a:prstGeom>
          <a:solidFill>
            <a:srgbClr val="8892DF">
              <a:alpha val="89802"/>
            </a:srgbClr>
          </a:solidFill>
          <a:ln w="12700">
            <a:solidFill>
              <a:srgbClr val="D2DEEE"/>
            </a:solidFill>
          </a:ln>
        </p:spPr>
        <p:txBody>
          <a:bodyPr vert="horz" wrap="square" lIns="0" tIns="83820" rIns="0" bIns="0" rtlCol="0">
            <a:spAutoFit/>
          </a:bodyPr>
          <a:lstStyle/>
          <a:p>
            <a:pPr marL="273050" marR="374650" indent="-172720" algn="just">
              <a:lnSpc>
                <a:spcPct val="91700"/>
              </a:lnSpc>
              <a:spcBef>
                <a:spcPts val="660"/>
              </a:spcBef>
              <a:buChar char="•"/>
              <a:tabLst>
                <a:tab pos="273050" algn="l"/>
              </a:tabLst>
            </a:pPr>
            <a:r>
              <a:rPr sz="1900" spc="-5" dirty="0">
                <a:solidFill>
                  <a:srgbClr val="FFFFFF"/>
                </a:solidFill>
                <a:latin typeface="Calibri"/>
                <a:cs typeface="Calibri"/>
              </a:rPr>
              <a:t>Necesaria</a:t>
            </a:r>
            <a:r>
              <a:rPr sz="1900" spc="-15" dirty="0">
                <a:solidFill>
                  <a:srgbClr val="FFFFFF"/>
                </a:solidFill>
                <a:latin typeface="Calibri"/>
                <a:cs typeface="Calibri"/>
              </a:rPr>
              <a:t> </a:t>
            </a:r>
            <a:r>
              <a:rPr sz="1900" dirty="0">
                <a:solidFill>
                  <a:srgbClr val="FFFFFF"/>
                </a:solidFill>
                <a:latin typeface="Calibri"/>
                <a:cs typeface="Calibri"/>
              </a:rPr>
              <a:t>cuando</a:t>
            </a:r>
            <a:r>
              <a:rPr sz="1900" spc="-45" dirty="0">
                <a:solidFill>
                  <a:srgbClr val="FFFFFF"/>
                </a:solidFill>
                <a:latin typeface="Calibri"/>
                <a:cs typeface="Calibri"/>
              </a:rPr>
              <a:t> </a:t>
            </a:r>
            <a:r>
              <a:rPr sz="1900" spc="-5" dirty="0">
                <a:solidFill>
                  <a:srgbClr val="FFFFFF"/>
                </a:solidFill>
                <a:latin typeface="Calibri"/>
                <a:cs typeface="Calibri"/>
              </a:rPr>
              <a:t>se</a:t>
            </a:r>
            <a:r>
              <a:rPr sz="1900" spc="-50" dirty="0">
                <a:solidFill>
                  <a:srgbClr val="FFFFFF"/>
                </a:solidFill>
                <a:latin typeface="Calibri"/>
                <a:cs typeface="Calibri"/>
              </a:rPr>
              <a:t> </a:t>
            </a:r>
            <a:r>
              <a:rPr sz="1900" spc="-10" dirty="0">
                <a:solidFill>
                  <a:srgbClr val="FFFFFF"/>
                </a:solidFill>
                <a:latin typeface="Calibri"/>
                <a:cs typeface="Calibri"/>
              </a:rPr>
              <a:t>produce </a:t>
            </a:r>
            <a:r>
              <a:rPr sz="1900" spc="-415" dirty="0">
                <a:solidFill>
                  <a:srgbClr val="FFFFFF"/>
                </a:solidFill>
                <a:latin typeface="Calibri"/>
                <a:cs typeface="Calibri"/>
              </a:rPr>
              <a:t> </a:t>
            </a:r>
            <a:r>
              <a:rPr sz="1900" spc="-5" dirty="0">
                <a:solidFill>
                  <a:srgbClr val="FFFFFF"/>
                </a:solidFill>
                <a:latin typeface="Calibri"/>
                <a:cs typeface="Calibri"/>
              </a:rPr>
              <a:t>una </a:t>
            </a:r>
            <a:r>
              <a:rPr sz="1900" spc="-10" dirty="0">
                <a:solidFill>
                  <a:srgbClr val="FFFFFF"/>
                </a:solidFill>
                <a:latin typeface="Calibri"/>
                <a:cs typeface="Calibri"/>
              </a:rPr>
              <a:t>falla repentina </a:t>
            </a:r>
            <a:r>
              <a:rPr sz="1900" spc="-5" dirty="0">
                <a:solidFill>
                  <a:srgbClr val="FFFFFF"/>
                </a:solidFill>
                <a:latin typeface="Calibri"/>
                <a:cs typeface="Calibri"/>
              </a:rPr>
              <a:t>que no se </a:t>
            </a:r>
            <a:r>
              <a:rPr sz="1900" spc="-415" dirty="0">
                <a:solidFill>
                  <a:srgbClr val="FFFFFF"/>
                </a:solidFill>
                <a:latin typeface="Calibri"/>
                <a:cs typeface="Calibri"/>
              </a:rPr>
              <a:t> </a:t>
            </a:r>
            <a:r>
              <a:rPr sz="1900" spc="-5" dirty="0">
                <a:solidFill>
                  <a:srgbClr val="FFFFFF"/>
                </a:solidFill>
                <a:latin typeface="Calibri"/>
                <a:cs typeface="Calibri"/>
              </a:rPr>
              <a:t>había</a:t>
            </a:r>
            <a:r>
              <a:rPr sz="1900" spc="-25" dirty="0">
                <a:solidFill>
                  <a:srgbClr val="FFFFFF"/>
                </a:solidFill>
                <a:latin typeface="Calibri"/>
                <a:cs typeface="Calibri"/>
              </a:rPr>
              <a:t> </a:t>
            </a:r>
            <a:r>
              <a:rPr sz="1900" spc="-10" dirty="0">
                <a:solidFill>
                  <a:srgbClr val="FFFFFF"/>
                </a:solidFill>
                <a:latin typeface="Calibri"/>
                <a:cs typeface="Calibri"/>
              </a:rPr>
              <a:t>previsto</a:t>
            </a:r>
            <a:endParaRPr sz="1900">
              <a:latin typeface="Calibri"/>
              <a:cs typeface="Calibri"/>
            </a:endParaRPr>
          </a:p>
          <a:p>
            <a:pPr marL="273050" marR="132080" indent="-172720" algn="just">
              <a:lnSpc>
                <a:spcPct val="91900"/>
              </a:lnSpc>
              <a:spcBef>
                <a:spcPts val="325"/>
              </a:spcBef>
              <a:buChar char="•"/>
              <a:tabLst>
                <a:tab pos="273050" algn="l"/>
              </a:tabLst>
            </a:pPr>
            <a:r>
              <a:rPr sz="1900" spc="-10" dirty="0">
                <a:solidFill>
                  <a:srgbClr val="FFFFFF"/>
                </a:solidFill>
                <a:latin typeface="Calibri"/>
                <a:cs typeface="Calibri"/>
              </a:rPr>
              <a:t>Antes </a:t>
            </a:r>
            <a:r>
              <a:rPr sz="1900" spc="-5" dirty="0">
                <a:solidFill>
                  <a:srgbClr val="FFFFFF"/>
                </a:solidFill>
                <a:latin typeface="Calibri"/>
                <a:cs typeface="Calibri"/>
              </a:rPr>
              <a:t>que se </a:t>
            </a:r>
            <a:r>
              <a:rPr sz="1900" spc="-10" dirty="0">
                <a:solidFill>
                  <a:srgbClr val="FFFFFF"/>
                </a:solidFill>
                <a:latin typeface="Calibri"/>
                <a:cs typeface="Calibri"/>
              </a:rPr>
              <a:t>haga </a:t>
            </a:r>
            <a:r>
              <a:rPr sz="1900" dirty="0">
                <a:solidFill>
                  <a:srgbClr val="FFFFFF"/>
                </a:solidFill>
                <a:latin typeface="Calibri"/>
                <a:cs typeface="Calibri"/>
              </a:rPr>
              <a:t>la </a:t>
            </a:r>
            <a:r>
              <a:rPr sz="1900" spc="-10" dirty="0">
                <a:solidFill>
                  <a:srgbClr val="FFFFFF"/>
                </a:solidFill>
                <a:latin typeface="Calibri"/>
                <a:cs typeface="Calibri"/>
              </a:rPr>
              <a:t>reparación </a:t>
            </a:r>
            <a:r>
              <a:rPr sz="1900" spc="-415" dirty="0">
                <a:solidFill>
                  <a:srgbClr val="FFFFFF"/>
                </a:solidFill>
                <a:latin typeface="Calibri"/>
                <a:cs typeface="Calibri"/>
              </a:rPr>
              <a:t> </a:t>
            </a:r>
            <a:r>
              <a:rPr sz="1900" spc="-10" dirty="0">
                <a:solidFill>
                  <a:srgbClr val="FFFFFF"/>
                </a:solidFill>
                <a:latin typeface="Calibri"/>
                <a:cs typeface="Calibri"/>
              </a:rPr>
              <a:t>propiamente </a:t>
            </a:r>
            <a:r>
              <a:rPr sz="1900" spc="-5" dirty="0">
                <a:solidFill>
                  <a:srgbClr val="FFFFFF"/>
                </a:solidFill>
                <a:latin typeface="Calibri"/>
                <a:cs typeface="Calibri"/>
              </a:rPr>
              <a:t>dicha es necesario </a:t>
            </a:r>
            <a:r>
              <a:rPr sz="1900" spc="-415" dirty="0">
                <a:solidFill>
                  <a:srgbClr val="FFFFFF"/>
                </a:solidFill>
                <a:latin typeface="Calibri"/>
                <a:cs typeface="Calibri"/>
              </a:rPr>
              <a:t> </a:t>
            </a:r>
            <a:r>
              <a:rPr sz="1900" spc="-10" dirty="0">
                <a:solidFill>
                  <a:srgbClr val="FFFFFF"/>
                </a:solidFill>
                <a:latin typeface="Calibri"/>
                <a:cs typeface="Calibri"/>
              </a:rPr>
              <a:t>examinar </a:t>
            </a:r>
            <a:r>
              <a:rPr sz="1900" spc="-5" dirty="0">
                <a:solidFill>
                  <a:srgbClr val="FFFFFF"/>
                </a:solidFill>
                <a:latin typeface="Calibri"/>
                <a:cs typeface="Calibri"/>
              </a:rPr>
              <a:t>el tipo </a:t>
            </a:r>
            <a:r>
              <a:rPr sz="1900" dirty="0">
                <a:solidFill>
                  <a:srgbClr val="FFFFFF"/>
                </a:solidFill>
                <a:latin typeface="Calibri"/>
                <a:cs typeface="Calibri"/>
              </a:rPr>
              <a:t>y la </a:t>
            </a:r>
            <a:r>
              <a:rPr sz="1900" spc="-10" dirty="0">
                <a:solidFill>
                  <a:srgbClr val="FFFFFF"/>
                </a:solidFill>
                <a:latin typeface="Calibri"/>
                <a:cs typeface="Calibri"/>
              </a:rPr>
              <a:t>causa </a:t>
            </a:r>
            <a:r>
              <a:rPr sz="1900" spc="-5" dirty="0">
                <a:solidFill>
                  <a:srgbClr val="FFFFFF"/>
                </a:solidFill>
                <a:latin typeface="Calibri"/>
                <a:cs typeface="Calibri"/>
              </a:rPr>
              <a:t>de </a:t>
            </a:r>
            <a:r>
              <a:rPr sz="1900" dirty="0">
                <a:solidFill>
                  <a:srgbClr val="FFFFFF"/>
                </a:solidFill>
                <a:latin typeface="Calibri"/>
                <a:cs typeface="Calibri"/>
              </a:rPr>
              <a:t>la </a:t>
            </a:r>
            <a:r>
              <a:rPr sz="1900" spc="-415" dirty="0">
                <a:solidFill>
                  <a:srgbClr val="FFFFFF"/>
                </a:solidFill>
                <a:latin typeface="Calibri"/>
                <a:cs typeface="Calibri"/>
              </a:rPr>
              <a:t> </a:t>
            </a:r>
            <a:r>
              <a:rPr sz="1900" spc="-10" dirty="0">
                <a:solidFill>
                  <a:srgbClr val="FFFFFF"/>
                </a:solidFill>
                <a:latin typeface="Calibri"/>
                <a:cs typeface="Calibri"/>
              </a:rPr>
              <a:t>falla</a:t>
            </a:r>
            <a:endParaRPr sz="1900">
              <a:latin typeface="Calibri"/>
              <a:cs typeface="Calibri"/>
            </a:endParaRPr>
          </a:p>
          <a:p>
            <a:pPr marL="273050" marR="351790" indent="-172720">
              <a:lnSpc>
                <a:spcPct val="91600"/>
              </a:lnSpc>
              <a:spcBef>
                <a:spcPts val="334"/>
              </a:spcBef>
              <a:buChar char="•"/>
              <a:tabLst>
                <a:tab pos="273050" algn="l"/>
              </a:tabLst>
            </a:pPr>
            <a:r>
              <a:rPr sz="1900" spc="-15" dirty="0">
                <a:solidFill>
                  <a:srgbClr val="FFFFFF"/>
                </a:solidFill>
                <a:latin typeface="Calibri"/>
                <a:cs typeface="Calibri"/>
              </a:rPr>
              <a:t>Esta</a:t>
            </a:r>
            <a:r>
              <a:rPr sz="1900" spc="-30" dirty="0">
                <a:solidFill>
                  <a:srgbClr val="FFFFFF"/>
                </a:solidFill>
                <a:latin typeface="Calibri"/>
                <a:cs typeface="Calibri"/>
              </a:rPr>
              <a:t> </a:t>
            </a:r>
            <a:r>
              <a:rPr sz="1900" spc="-10" dirty="0">
                <a:solidFill>
                  <a:srgbClr val="FFFFFF"/>
                </a:solidFill>
                <a:latin typeface="Calibri"/>
                <a:cs typeface="Calibri"/>
              </a:rPr>
              <a:t>constatación</a:t>
            </a:r>
            <a:r>
              <a:rPr sz="1900" spc="-55" dirty="0">
                <a:solidFill>
                  <a:srgbClr val="FFFFFF"/>
                </a:solidFill>
                <a:latin typeface="Calibri"/>
                <a:cs typeface="Calibri"/>
              </a:rPr>
              <a:t> </a:t>
            </a:r>
            <a:r>
              <a:rPr sz="1900" spc="-5" dirty="0">
                <a:solidFill>
                  <a:srgbClr val="FFFFFF"/>
                </a:solidFill>
                <a:latin typeface="Calibri"/>
                <a:cs typeface="Calibri"/>
              </a:rPr>
              <a:t>permite</a:t>
            </a:r>
            <a:r>
              <a:rPr sz="1900" spc="-25" dirty="0">
                <a:solidFill>
                  <a:srgbClr val="FFFFFF"/>
                </a:solidFill>
                <a:latin typeface="Calibri"/>
                <a:cs typeface="Calibri"/>
              </a:rPr>
              <a:t> </a:t>
            </a:r>
            <a:r>
              <a:rPr sz="1900" spc="-10" dirty="0">
                <a:solidFill>
                  <a:srgbClr val="FFFFFF"/>
                </a:solidFill>
                <a:latin typeface="Calibri"/>
                <a:cs typeface="Calibri"/>
              </a:rPr>
              <a:t>ver </a:t>
            </a:r>
            <a:r>
              <a:rPr sz="1900" spc="-415" dirty="0">
                <a:solidFill>
                  <a:srgbClr val="FFFFFF"/>
                </a:solidFill>
                <a:latin typeface="Calibri"/>
                <a:cs typeface="Calibri"/>
              </a:rPr>
              <a:t> </a:t>
            </a:r>
            <a:r>
              <a:rPr sz="1900" dirty="0">
                <a:solidFill>
                  <a:srgbClr val="FFFFFF"/>
                </a:solidFill>
                <a:latin typeface="Calibri"/>
                <a:cs typeface="Calibri"/>
              </a:rPr>
              <a:t>cuáles </a:t>
            </a:r>
            <a:r>
              <a:rPr sz="1900" spc="-5" dirty="0">
                <a:solidFill>
                  <a:srgbClr val="FFFFFF"/>
                </a:solidFill>
                <a:latin typeface="Calibri"/>
                <a:cs typeface="Calibri"/>
              </a:rPr>
              <a:t>son </a:t>
            </a:r>
            <a:r>
              <a:rPr sz="1900" spc="-15" dirty="0">
                <a:solidFill>
                  <a:srgbClr val="FFFFFF"/>
                </a:solidFill>
                <a:latin typeface="Calibri"/>
                <a:cs typeface="Calibri"/>
              </a:rPr>
              <a:t>concretamente </a:t>
            </a:r>
            <a:r>
              <a:rPr sz="1900" dirty="0">
                <a:solidFill>
                  <a:srgbClr val="FFFFFF"/>
                </a:solidFill>
                <a:latin typeface="Calibri"/>
                <a:cs typeface="Calibri"/>
              </a:rPr>
              <a:t>las </a:t>
            </a:r>
            <a:r>
              <a:rPr sz="1900" spc="-415" dirty="0">
                <a:solidFill>
                  <a:srgbClr val="FFFFFF"/>
                </a:solidFill>
                <a:latin typeface="Calibri"/>
                <a:cs typeface="Calibri"/>
              </a:rPr>
              <a:t> </a:t>
            </a:r>
            <a:r>
              <a:rPr sz="1900" spc="-10" dirty="0">
                <a:solidFill>
                  <a:srgbClr val="FFFFFF"/>
                </a:solidFill>
                <a:latin typeface="Calibri"/>
                <a:cs typeface="Calibri"/>
              </a:rPr>
              <a:t>reparaciones </a:t>
            </a:r>
            <a:r>
              <a:rPr sz="1900" spc="-5" dirty="0">
                <a:solidFill>
                  <a:srgbClr val="FFFFFF"/>
                </a:solidFill>
                <a:latin typeface="Calibri"/>
                <a:cs typeface="Calibri"/>
              </a:rPr>
              <a:t>que </a:t>
            </a:r>
            <a:r>
              <a:rPr sz="1900" spc="-15" dirty="0">
                <a:solidFill>
                  <a:srgbClr val="FFFFFF"/>
                </a:solidFill>
                <a:latin typeface="Calibri"/>
                <a:cs typeface="Calibri"/>
              </a:rPr>
              <a:t>hay </a:t>
            </a:r>
            <a:r>
              <a:rPr sz="1900" spc="-5" dirty="0">
                <a:solidFill>
                  <a:srgbClr val="FFFFFF"/>
                </a:solidFill>
                <a:latin typeface="Calibri"/>
                <a:cs typeface="Calibri"/>
              </a:rPr>
              <a:t>que </a:t>
            </a:r>
            <a:r>
              <a:rPr sz="1900" dirty="0">
                <a:solidFill>
                  <a:srgbClr val="FFFFFF"/>
                </a:solidFill>
                <a:latin typeface="Calibri"/>
                <a:cs typeface="Calibri"/>
              </a:rPr>
              <a:t> </a:t>
            </a:r>
            <a:r>
              <a:rPr sz="1900" spc="-10" dirty="0">
                <a:solidFill>
                  <a:srgbClr val="FFFFFF"/>
                </a:solidFill>
                <a:latin typeface="Calibri"/>
                <a:cs typeface="Calibri"/>
              </a:rPr>
              <a:t>efectuar</a:t>
            </a:r>
            <a:endParaRPr sz="1900">
              <a:latin typeface="Calibri"/>
              <a:cs typeface="Calibri"/>
            </a:endParaRPr>
          </a:p>
        </p:txBody>
      </p:sp>
    </p:spTree>
    <p:extLst>
      <p:ext uri="{BB962C8B-B14F-4D97-AF65-F5344CB8AC3E}">
        <p14:creationId xmlns:p14="http://schemas.microsoft.com/office/powerpoint/2010/main" val="3871677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26782" y="494665"/>
            <a:ext cx="3808095" cy="336550"/>
          </a:xfrm>
          <a:prstGeom prst="rect">
            <a:avLst/>
          </a:prstGeom>
        </p:spPr>
        <p:txBody>
          <a:bodyPr vert="horz" wrap="square" lIns="0" tIns="11430" rIns="0" bIns="0" rtlCol="0">
            <a:spAutoFit/>
          </a:bodyPr>
          <a:lstStyle/>
          <a:p>
            <a:pPr marL="12700">
              <a:lnSpc>
                <a:spcPct val="100000"/>
              </a:lnSpc>
              <a:spcBef>
                <a:spcPts val="90"/>
              </a:spcBef>
            </a:pPr>
            <a:r>
              <a:rPr sz="2050" u="heavy" spc="-50" dirty="0" err="1" smtClean="0">
                <a:solidFill>
                  <a:srgbClr val="EE532A"/>
                </a:solidFill>
                <a:uFill>
                  <a:solidFill>
                    <a:srgbClr val="EE532A"/>
                  </a:solidFill>
                </a:uFill>
                <a:latin typeface="Verdana"/>
                <a:cs typeface="Verdana"/>
              </a:rPr>
              <a:t>Tareas</a:t>
            </a:r>
            <a:r>
              <a:rPr sz="2050" u="heavy" spc="-45" dirty="0" smtClean="0">
                <a:solidFill>
                  <a:srgbClr val="EE532A"/>
                </a:solidFill>
                <a:uFill>
                  <a:solidFill>
                    <a:srgbClr val="EE532A"/>
                  </a:solidFill>
                </a:uFill>
                <a:latin typeface="Verdana"/>
                <a:cs typeface="Verdana"/>
              </a:rPr>
              <a:t> </a:t>
            </a:r>
            <a:r>
              <a:rPr sz="2050" u="heavy" spc="-5" dirty="0">
                <a:solidFill>
                  <a:srgbClr val="EE532A"/>
                </a:solidFill>
                <a:uFill>
                  <a:solidFill>
                    <a:srgbClr val="EE532A"/>
                  </a:solidFill>
                </a:uFill>
                <a:latin typeface="Verdana"/>
                <a:cs typeface="Verdana"/>
              </a:rPr>
              <a:t>de</a:t>
            </a:r>
            <a:r>
              <a:rPr sz="2050" u="heavy" spc="-30" dirty="0">
                <a:solidFill>
                  <a:srgbClr val="EE532A"/>
                </a:solidFill>
                <a:uFill>
                  <a:solidFill>
                    <a:srgbClr val="EE532A"/>
                  </a:solidFill>
                </a:uFill>
                <a:latin typeface="Verdana"/>
                <a:cs typeface="Verdana"/>
              </a:rPr>
              <a:t> </a:t>
            </a:r>
            <a:r>
              <a:rPr sz="2050" u="heavy" spc="-10" dirty="0">
                <a:solidFill>
                  <a:srgbClr val="EE532A"/>
                </a:solidFill>
                <a:uFill>
                  <a:solidFill>
                    <a:srgbClr val="EE532A"/>
                  </a:solidFill>
                </a:uFill>
                <a:latin typeface="Verdana"/>
                <a:cs typeface="Verdana"/>
              </a:rPr>
              <a:t>Mantenimiento</a:t>
            </a:r>
            <a:endParaRPr sz="2050" dirty="0">
              <a:latin typeface="Verdana"/>
              <a:cs typeface="Verdana"/>
            </a:endParaRPr>
          </a:p>
        </p:txBody>
      </p:sp>
      <p:sp>
        <p:nvSpPr>
          <p:cNvPr id="3" name="object 3"/>
          <p:cNvSpPr txBox="1"/>
          <p:nvPr/>
        </p:nvSpPr>
        <p:spPr>
          <a:xfrm>
            <a:off x="926782" y="1244346"/>
            <a:ext cx="1784350" cy="330200"/>
          </a:xfrm>
          <a:prstGeom prst="rect">
            <a:avLst/>
          </a:prstGeom>
        </p:spPr>
        <p:txBody>
          <a:bodyPr vert="horz" wrap="square" lIns="0" tIns="12700" rIns="0" bIns="0" rtlCol="0">
            <a:spAutoFit/>
          </a:bodyPr>
          <a:lstStyle/>
          <a:p>
            <a:pPr marL="12700">
              <a:lnSpc>
                <a:spcPct val="100000"/>
              </a:lnSpc>
              <a:spcBef>
                <a:spcPts val="100"/>
              </a:spcBef>
            </a:pPr>
            <a:r>
              <a:rPr sz="2000" b="1" dirty="0">
                <a:latin typeface="Calibri"/>
                <a:cs typeface="Calibri"/>
              </a:rPr>
              <a:t>6.3</a:t>
            </a:r>
            <a:r>
              <a:rPr sz="2000" b="1" spc="-50" dirty="0">
                <a:latin typeface="Calibri"/>
                <a:cs typeface="Calibri"/>
              </a:rPr>
              <a:t> </a:t>
            </a:r>
            <a:r>
              <a:rPr sz="2000" b="1" spc="-20" dirty="0">
                <a:latin typeface="Calibri"/>
                <a:cs typeface="Calibri"/>
              </a:rPr>
              <a:t>REPARACIÓN</a:t>
            </a:r>
            <a:endParaRPr sz="2000">
              <a:latin typeface="Calibri"/>
              <a:cs typeface="Calibri"/>
            </a:endParaRPr>
          </a:p>
        </p:txBody>
      </p:sp>
      <p:pic>
        <p:nvPicPr>
          <p:cNvPr id="4" name="object 4"/>
          <p:cNvPicPr/>
          <p:nvPr/>
        </p:nvPicPr>
        <p:blipFill>
          <a:blip r:embed="rId2" cstate="print"/>
          <a:stretch>
            <a:fillRect/>
          </a:stretch>
        </p:blipFill>
        <p:spPr>
          <a:xfrm>
            <a:off x="2938779" y="1625600"/>
            <a:ext cx="5737860" cy="5100320"/>
          </a:xfrm>
          <a:prstGeom prst="rect">
            <a:avLst/>
          </a:prstGeom>
        </p:spPr>
      </p:pic>
    </p:spTree>
    <p:extLst>
      <p:ext uri="{BB962C8B-B14F-4D97-AF65-F5344CB8AC3E}">
        <p14:creationId xmlns:p14="http://schemas.microsoft.com/office/powerpoint/2010/main" val="85718073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24200" y="2209800"/>
            <a:ext cx="5715000" cy="1242648"/>
          </a:xfrm>
          <a:prstGeom prst="rect">
            <a:avLst/>
          </a:prstGeom>
        </p:spPr>
        <p:txBody>
          <a:bodyPr vert="horz" wrap="square" lIns="0" tIns="11430" rIns="0" bIns="0" rtlCol="0">
            <a:spAutoFit/>
          </a:bodyPr>
          <a:lstStyle/>
          <a:p>
            <a:pPr marL="12700" algn="ctr">
              <a:lnSpc>
                <a:spcPct val="100000"/>
              </a:lnSpc>
              <a:spcBef>
                <a:spcPts val="90"/>
              </a:spcBef>
            </a:pPr>
            <a:r>
              <a:rPr lang="es-ES" sz="3200" u="heavy" spc="-15" dirty="0" smtClean="0">
                <a:solidFill>
                  <a:srgbClr val="EE532A"/>
                </a:solidFill>
                <a:uFill>
                  <a:solidFill>
                    <a:srgbClr val="EE532A"/>
                  </a:solidFill>
                </a:uFill>
                <a:latin typeface="+mn-lt"/>
                <a:cs typeface="Verdana"/>
              </a:rPr>
              <a:t>3. </a:t>
            </a:r>
            <a:r>
              <a:rPr sz="3200" u="heavy" spc="-15" dirty="0" smtClean="0">
                <a:solidFill>
                  <a:srgbClr val="EE532A"/>
                </a:solidFill>
                <a:uFill>
                  <a:solidFill>
                    <a:srgbClr val="EE532A"/>
                  </a:solidFill>
                </a:uFill>
                <a:latin typeface="+mn-lt"/>
                <a:cs typeface="Verdana"/>
              </a:rPr>
              <a:t> </a:t>
            </a:r>
            <a:r>
              <a:rPr lang="es-ES" sz="4000" u="heavy" spc="-50" dirty="0" err="1" smtClean="0">
                <a:solidFill>
                  <a:srgbClr val="EE532A"/>
                </a:solidFill>
                <a:uFill>
                  <a:solidFill>
                    <a:srgbClr val="EE532A"/>
                  </a:solidFill>
                </a:uFill>
                <a:latin typeface="+mn-lt"/>
                <a:cs typeface="Verdana"/>
              </a:rPr>
              <a:t>Analisis</a:t>
            </a:r>
            <a:r>
              <a:rPr lang="es-ES" sz="4000" u="heavy" spc="-50" dirty="0" smtClean="0">
                <a:solidFill>
                  <a:srgbClr val="EE532A"/>
                </a:solidFill>
                <a:uFill>
                  <a:solidFill>
                    <a:srgbClr val="EE532A"/>
                  </a:solidFill>
                </a:uFill>
                <a:latin typeface="+mn-lt"/>
                <a:cs typeface="Verdana"/>
              </a:rPr>
              <a:t> de Criticidad de Equipos</a:t>
            </a:r>
            <a:endParaRPr sz="4000" dirty="0">
              <a:latin typeface="+mn-lt"/>
              <a:cs typeface="Verdana"/>
            </a:endParaRPr>
          </a:p>
        </p:txBody>
      </p:sp>
    </p:spTree>
    <p:extLst>
      <p:ext uri="{BB962C8B-B14F-4D97-AF65-F5344CB8AC3E}">
        <p14:creationId xmlns:p14="http://schemas.microsoft.com/office/powerpoint/2010/main" val="42548120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7"/>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endParaRPr lang="en-US" altLang="en-US" dirty="0" smtClean="0">
              <a:solidFill>
                <a:schemeClr val="tx2"/>
              </a:solidFill>
              <a:latin typeface="Teva Sans Light" pitchFamily="34" charset="0"/>
            </a:endParaRPr>
          </a:p>
        </p:txBody>
      </p:sp>
      <p:sp>
        <p:nvSpPr>
          <p:cNvPr id="29699" name="Rectángulo 1"/>
          <p:cNvSpPr>
            <a:spLocks noChangeArrowheads="1"/>
          </p:cNvSpPr>
          <p:nvPr/>
        </p:nvSpPr>
        <p:spPr bwMode="auto">
          <a:xfrm>
            <a:off x="0" y="304800"/>
            <a:ext cx="5133975"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079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Font typeface="Wingdings 3" panose="05040102010807070707" pitchFamily="18" charset="2"/>
              <a:buNone/>
            </a:pPr>
            <a:r>
              <a:rPr lang="es-ES" altLang="es-PE" sz="2400" b="1">
                <a:solidFill>
                  <a:schemeClr val="tx2"/>
                </a:solidFill>
              </a:rPr>
              <a:t>Jerarquía y Criticidad de Activos</a:t>
            </a:r>
            <a:r>
              <a:rPr lang="es-ES" altLang="es-PE"/>
              <a:t> </a:t>
            </a:r>
            <a:br>
              <a:rPr lang="es-ES" altLang="es-PE"/>
            </a:br>
            <a:endParaRPr lang="es-ES" altLang="es-PE">
              <a:solidFill>
                <a:schemeClr val="tx2"/>
              </a:solidFill>
              <a:cs typeface="Arial" panose="020B0604020202020204" pitchFamily="34" charset="0"/>
            </a:endParaRPr>
          </a:p>
        </p:txBody>
      </p:sp>
      <p:pic>
        <p:nvPicPr>
          <p:cNvPr id="29700" name="Imagen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4638" y="973138"/>
            <a:ext cx="10410825" cy="545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9606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Marcador de pie de página 3"/>
          <p:cNvSpPr>
            <a:spLocks noGrp="1"/>
          </p:cNvSpPr>
          <p:nvPr>
            <p:ph type="ftr"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endParaRPr lang="en-US" altLang="es-PE" dirty="0" smtClean="0">
              <a:solidFill>
                <a:schemeClr val="tx2"/>
              </a:solidFill>
              <a:latin typeface="Teva Sans Light" pitchFamily="34" charset="0"/>
            </a:endParaRPr>
          </a:p>
        </p:txBody>
      </p:sp>
      <p:sp>
        <p:nvSpPr>
          <p:cNvPr id="30723" name="Marcador de número de diapositiva 4"/>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US" altLang="es-PE" dirty="0" smtClean="0">
                <a:solidFill>
                  <a:schemeClr val="tx2"/>
                </a:solidFill>
                <a:latin typeface="Teva Sans Light" pitchFamily="34" charset="0"/>
              </a:rPr>
              <a:t>| |</a:t>
            </a:r>
          </a:p>
        </p:txBody>
      </p:sp>
      <p:pic>
        <p:nvPicPr>
          <p:cNvPr id="30724" name="Imagen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295400"/>
            <a:ext cx="10515600" cy="508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17917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Marcador de pie de página 3"/>
          <p:cNvSpPr>
            <a:spLocks noGrp="1"/>
          </p:cNvSpPr>
          <p:nvPr>
            <p:ph type="ftr"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endParaRPr lang="en-US" altLang="es-PE" dirty="0" smtClean="0">
              <a:solidFill>
                <a:schemeClr val="tx2"/>
              </a:solidFill>
              <a:latin typeface="Teva Sans Light" pitchFamily="34" charset="0"/>
            </a:endParaRPr>
          </a:p>
        </p:txBody>
      </p:sp>
      <p:sp>
        <p:nvSpPr>
          <p:cNvPr id="31747" name="Marcador de número de diapositiva 4"/>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US" altLang="es-PE" dirty="0" smtClean="0">
                <a:solidFill>
                  <a:schemeClr val="tx2"/>
                </a:solidFill>
                <a:latin typeface="Teva Sans Light" pitchFamily="34" charset="0"/>
              </a:rPr>
              <a:t>| </a:t>
            </a:r>
            <a:fld id="{0E550F56-6B8B-40FF-9FA3-672220AC401F}" type="slidenum">
              <a:rPr lang="en-US" altLang="es-PE" smtClean="0">
                <a:solidFill>
                  <a:schemeClr val="tx2"/>
                </a:solidFill>
                <a:latin typeface="Teva Sans Light" pitchFamily="34" charset="0"/>
              </a:rPr>
              <a:pPr fontAlgn="base">
                <a:spcBef>
                  <a:spcPct val="0"/>
                </a:spcBef>
                <a:spcAft>
                  <a:spcPct val="0"/>
                </a:spcAft>
              </a:pPr>
              <a:t>39</a:t>
            </a:fld>
            <a:r>
              <a:rPr lang="en-US" altLang="es-PE" dirty="0" smtClean="0">
                <a:solidFill>
                  <a:schemeClr val="tx2"/>
                </a:solidFill>
                <a:latin typeface="Teva Sans Light" pitchFamily="34" charset="0"/>
              </a:rPr>
              <a:t> |</a:t>
            </a:r>
          </a:p>
        </p:txBody>
      </p:sp>
      <p:sp>
        <p:nvSpPr>
          <p:cNvPr id="31748" name="Rectángulo 1"/>
          <p:cNvSpPr>
            <a:spLocks noChangeArrowheads="1"/>
          </p:cNvSpPr>
          <p:nvPr/>
        </p:nvSpPr>
        <p:spPr bwMode="auto">
          <a:xfrm>
            <a:off x="249238" y="315913"/>
            <a:ext cx="433387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079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Font typeface="Wingdings 3" panose="05040102010807070707" pitchFamily="18" charset="2"/>
              <a:buNone/>
            </a:pPr>
            <a:r>
              <a:rPr lang="es-PE" altLang="es-PE" sz="2400" b="1">
                <a:solidFill>
                  <a:schemeClr val="tx2"/>
                </a:solidFill>
              </a:rPr>
              <a:t>Taxionomía de los Equipos </a:t>
            </a:r>
            <a:br>
              <a:rPr lang="es-PE" altLang="es-PE" sz="2400" b="1">
                <a:solidFill>
                  <a:schemeClr val="tx2"/>
                </a:solidFill>
              </a:rPr>
            </a:br>
            <a:endParaRPr lang="es-ES" altLang="es-PE" sz="2400" b="1">
              <a:solidFill>
                <a:schemeClr val="tx2"/>
              </a:solidFill>
              <a:cs typeface="Arial" panose="020B0604020202020204" pitchFamily="34" charset="0"/>
            </a:endParaRPr>
          </a:p>
        </p:txBody>
      </p:sp>
      <p:pic>
        <p:nvPicPr>
          <p:cNvPr id="31749" name="Imagen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2288" y="901700"/>
            <a:ext cx="10580687" cy="530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9832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4384" y="441579"/>
            <a:ext cx="4560569" cy="406842"/>
          </a:xfrm>
          <a:prstGeom prst="rect">
            <a:avLst/>
          </a:prstGeom>
        </p:spPr>
        <p:txBody>
          <a:bodyPr vert="horz" wrap="square" lIns="0" tIns="90487" rIns="0" bIns="0" rtlCol="0">
            <a:spAutoFit/>
          </a:bodyPr>
          <a:lstStyle/>
          <a:p>
            <a:pPr marL="198120">
              <a:lnSpc>
                <a:spcPct val="100000"/>
              </a:lnSpc>
              <a:spcBef>
                <a:spcPts val="90"/>
              </a:spcBef>
            </a:pPr>
            <a:r>
              <a:rPr lang="es-ES" dirty="0" smtClean="0"/>
              <a:t>1.</a:t>
            </a:r>
            <a:r>
              <a:rPr spc="-10" dirty="0" err="1" smtClean="0"/>
              <a:t>Requisitos</a:t>
            </a:r>
            <a:r>
              <a:rPr spc="-45" dirty="0" smtClean="0"/>
              <a:t> </a:t>
            </a:r>
            <a:r>
              <a:rPr dirty="0"/>
              <a:t>del</a:t>
            </a:r>
            <a:r>
              <a:rPr spc="-80" dirty="0"/>
              <a:t> </a:t>
            </a:r>
            <a:r>
              <a:rPr spc="-10" dirty="0"/>
              <a:t>Mantenimiento</a:t>
            </a:r>
          </a:p>
        </p:txBody>
      </p:sp>
      <p:sp>
        <p:nvSpPr>
          <p:cNvPr id="3" name="object 3"/>
          <p:cNvSpPr txBox="1"/>
          <p:nvPr/>
        </p:nvSpPr>
        <p:spPr>
          <a:xfrm>
            <a:off x="979805" y="1821242"/>
            <a:ext cx="4347210" cy="4142740"/>
          </a:xfrm>
          <a:prstGeom prst="rect">
            <a:avLst/>
          </a:prstGeom>
        </p:spPr>
        <p:txBody>
          <a:bodyPr vert="horz" wrap="square" lIns="0" tIns="13335" rIns="0" bIns="0" rtlCol="0">
            <a:spAutoFit/>
          </a:bodyPr>
          <a:lstStyle/>
          <a:p>
            <a:pPr marL="12700" marR="5080" algn="just">
              <a:lnSpc>
                <a:spcPct val="150100"/>
              </a:lnSpc>
              <a:spcBef>
                <a:spcPts val="105"/>
              </a:spcBef>
            </a:pPr>
            <a:r>
              <a:rPr sz="1800" dirty="0">
                <a:latin typeface="Arial MT"/>
                <a:cs typeface="Arial MT"/>
              </a:rPr>
              <a:t>No</a:t>
            </a:r>
            <a:r>
              <a:rPr sz="1800" spc="114" dirty="0">
                <a:latin typeface="Arial MT"/>
                <a:cs typeface="Arial MT"/>
              </a:rPr>
              <a:t>  </a:t>
            </a:r>
            <a:r>
              <a:rPr sz="1800" dirty="0">
                <a:latin typeface="Arial MT"/>
                <a:cs typeface="Arial MT"/>
              </a:rPr>
              <a:t>hay</a:t>
            </a:r>
            <a:r>
              <a:rPr sz="1800" spc="90" dirty="0">
                <a:latin typeface="Arial MT"/>
                <a:cs typeface="Arial MT"/>
              </a:rPr>
              <a:t>  </a:t>
            </a:r>
            <a:r>
              <a:rPr sz="1800" dirty="0">
                <a:latin typeface="Arial MT"/>
                <a:cs typeface="Arial MT"/>
              </a:rPr>
              <a:t>una</a:t>
            </a:r>
            <a:r>
              <a:rPr sz="1800" spc="114" dirty="0">
                <a:latin typeface="Arial MT"/>
                <a:cs typeface="Arial MT"/>
              </a:rPr>
              <a:t>  </a:t>
            </a:r>
            <a:r>
              <a:rPr sz="1800" dirty="0">
                <a:latin typeface="Arial MT"/>
                <a:cs typeface="Arial MT"/>
              </a:rPr>
              <a:t>única</a:t>
            </a:r>
            <a:r>
              <a:rPr sz="1800" spc="114" dirty="0">
                <a:latin typeface="Arial MT"/>
                <a:cs typeface="Arial MT"/>
              </a:rPr>
              <a:t>  </a:t>
            </a:r>
            <a:r>
              <a:rPr sz="1800" dirty="0">
                <a:latin typeface="Arial MT"/>
                <a:cs typeface="Arial MT"/>
              </a:rPr>
              <a:t>manera</a:t>
            </a:r>
            <a:r>
              <a:rPr sz="1800" spc="114" dirty="0">
                <a:latin typeface="Arial MT"/>
                <a:cs typeface="Arial MT"/>
              </a:rPr>
              <a:t>  </a:t>
            </a:r>
            <a:r>
              <a:rPr sz="1800" dirty="0">
                <a:latin typeface="Arial MT"/>
                <a:cs typeface="Arial MT"/>
              </a:rPr>
              <a:t>correcta</a:t>
            </a:r>
            <a:r>
              <a:rPr sz="1800" spc="114" dirty="0">
                <a:latin typeface="Arial MT"/>
                <a:cs typeface="Arial MT"/>
              </a:rPr>
              <a:t>  </a:t>
            </a:r>
            <a:r>
              <a:rPr sz="1800" spc="-25" dirty="0">
                <a:latin typeface="Arial MT"/>
                <a:cs typeface="Arial MT"/>
              </a:rPr>
              <a:t>ni </a:t>
            </a:r>
            <a:r>
              <a:rPr sz="1800" dirty="0">
                <a:latin typeface="Arial MT"/>
                <a:cs typeface="Arial MT"/>
              </a:rPr>
              <a:t>definitiva</a:t>
            </a:r>
            <a:r>
              <a:rPr sz="1800" spc="65" dirty="0">
                <a:latin typeface="Arial MT"/>
                <a:cs typeface="Arial MT"/>
              </a:rPr>
              <a:t> </a:t>
            </a:r>
            <a:r>
              <a:rPr sz="1800" dirty="0">
                <a:latin typeface="Arial MT"/>
                <a:cs typeface="Arial MT"/>
              </a:rPr>
              <a:t>para</a:t>
            </a:r>
            <a:r>
              <a:rPr sz="1800" spc="55" dirty="0">
                <a:latin typeface="Arial MT"/>
                <a:cs typeface="Arial MT"/>
              </a:rPr>
              <a:t> </a:t>
            </a:r>
            <a:r>
              <a:rPr sz="1800" dirty="0">
                <a:latin typeface="Arial MT"/>
                <a:cs typeface="Arial MT"/>
              </a:rPr>
              <a:t>establecer</a:t>
            </a:r>
            <a:r>
              <a:rPr sz="1800" spc="60" dirty="0">
                <a:latin typeface="Arial MT"/>
                <a:cs typeface="Arial MT"/>
              </a:rPr>
              <a:t> </a:t>
            </a:r>
            <a:r>
              <a:rPr sz="1800" dirty="0">
                <a:latin typeface="Arial MT"/>
                <a:cs typeface="Arial MT"/>
              </a:rPr>
              <a:t>los</a:t>
            </a:r>
            <a:r>
              <a:rPr sz="1800" spc="55" dirty="0">
                <a:latin typeface="Arial MT"/>
                <a:cs typeface="Arial MT"/>
              </a:rPr>
              <a:t> </a:t>
            </a:r>
            <a:r>
              <a:rPr sz="1800" dirty="0">
                <a:latin typeface="Arial MT"/>
                <a:cs typeface="Arial MT"/>
              </a:rPr>
              <a:t>requisitos</a:t>
            </a:r>
            <a:r>
              <a:rPr sz="1800" spc="60" dirty="0">
                <a:latin typeface="Arial MT"/>
                <a:cs typeface="Arial MT"/>
              </a:rPr>
              <a:t> </a:t>
            </a:r>
            <a:r>
              <a:rPr sz="1800" spc="-25" dirty="0">
                <a:latin typeface="Arial MT"/>
                <a:cs typeface="Arial MT"/>
              </a:rPr>
              <a:t>de </a:t>
            </a:r>
            <a:r>
              <a:rPr sz="1800" dirty="0">
                <a:latin typeface="Arial MT"/>
                <a:cs typeface="Arial MT"/>
              </a:rPr>
              <a:t>MPA</a:t>
            </a:r>
            <a:r>
              <a:rPr sz="1800" spc="95" dirty="0">
                <a:latin typeface="Arial MT"/>
                <a:cs typeface="Arial MT"/>
              </a:rPr>
              <a:t>  </a:t>
            </a:r>
            <a:r>
              <a:rPr sz="1800" dirty="0">
                <a:latin typeface="Arial MT"/>
                <a:cs typeface="Arial MT"/>
              </a:rPr>
              <a:t>para</a:t>
            </a:r>
            <a:r>
              <a:rPr sz="1800" spc="140" dirty="0">
                <a:latin typeface="Arial MT"/>
                <a:cs typeface="Arial MT"/>
              </a:rPr>
              <a:t>  </a:t>
            </a:r>
            <a:r>
              <a:rPr sz="1800" dirty="0">
                <a:latin typeface="Arial MT"/>
                <a:cs typeface="Arial MT"/>
              </a:rPr>
              <a:t>cada</a:t>
            </a:r>
            <a:r>
              <a:rPr sz="1800" spc="145" dirty="0">
                <a:latin typeface="Arial MT"/>
                <a:cs typeface="Arial MT"/>
              </a:rPr>
              <a:t>  </a:t>
            </a:r>
            <a:r>
              <a:rPr sz="1800" dirty="0">
                <a:latin typeface="Arial MT"/>
                <a:cs typeface="Arial MT"/>
              </a:rPr>
              <a:t>equipo.</a:t>
            </a:r>
            <a:r>
              <a:rPr sz="1800" spc="145" dirty="0">
                <a:latin typeface="Arial MT"/>
                <a:cs typeface="Arial MT"/>
              </a:rPr>
              <a:t>  </a:t>
            </a:r>
            <a:r>
              <a:rPr sz="1800" dirty="0">
                <a:latin typeface="Arial MT"/>
                <a:cs typeface="Arial MT"/>
              </a:rPr>
              <a:t>Sin</a:t>
            </a:r>
            <a:r>
              <a:rPr sz="1800" spc="140" dirty="0">
                <a:latin typeface="Arial MT"/>
                <a:cs typeface="Arial MT"/>
              </a:rPr>
              <a:t>  </a:t>
            </a:r>
            <a:r>
              <a:rPr sz="1800" spc="-10" dirty="0">
                <a:latin typeface="Arial MT"/>
                <a:cs typeface="Arial MT"/>
              </a:rPr>
              <a:t>embargo, </a:t>
            </a:r>
            <a:r>
              <a:rPr sz="1800" dirty="0">
                <a:latin typeface="Arial MT"/>
                <a:cs typeface="Arial MT"/>
              </a:rPr>
              <a:t>existen</a:t>
            </a:r>
            <a:r>
              <a:rPr sz="1800" spc="125" dirty="0">
                <a:latin typeface="Arial MT"/>
                <a:cs typeface="Arial MT"/>
              </a:rPr>
              <a:t>  </a:t>
            </a:r>
            <a:r>
              <a:rPr sz="1800" dirty="0">
                <a:latin typeface="Arial MT"/>
                <a:cs typeface="Arial MT"/>
              </a:rPr>
              <a:t>algunos</a:t>
            </a:r>
            <a:r>
              <a:rPr sz="1800" spc="125" dirty="0">
                <a:latin typeface="Arial MT"/>
                <a:cs typeface="Arial MT"/>
              </a:rPr>
              <a:t>  </a:t>
            </a:r>
            <a:r>
              <a:rPr sz="1800" dirty="0">
                <a:latin typeface="Arial MT"/>
                <a:cs typeface="Arial MT"/>
              </a:rPr>
              <a:t>datos</a:t>
            </a:r>
            <a:r>
              <a:rPr sz="1800" spc="140" dirty="0">
                <a:latin typeface="Arial MT"/>
                <a:cs typeface="Arial MT"/>
              </a:rPr>
              <a:t>  </a:t>
            </a:r>
            <a:r>
              <a:rPr sz="1800" dirty="0">
                <a:latin typeface="Arial MT"/>
                <a:cs typeface="Arial MT"/>
              </a:rPr>
              <a:t>de</a:t>
            </a:r>
            <a:r>
              <a:rPr sz="1800" spc="125" dirty="0">
                <a:latin typeface="Arial MT"/>
                <a:cs typeface="Arial MT"/>
              </a:rPr>
              <a:t>  </a:t>
            </a:r>
            <a:r>
              <a:rPr sz="1800" dirty="0">
                <a:latin typeface="Arial MT"/>
                <a:cs typeface="Arial MT"/>
              </a:rPr>
              <a:t>entrada</a:t>
            </a:r>
            <a:r>
              <a:rPr sz="1800" spc="125" dirty="0">
                <a:latin typeface="Arial MT"/>
                <a:cs typeface="Arial MT"/>
              </a:rPr>
              <a:t>  </a:t>
            </a:r>
            <a:r>
              <a:rPr sz="1800" spc="-25" dirty="0">
                <a:latin typeface="Arial MT"/>
                <a:cs typeface="Arial MT"/>
              </a:rPr>
              <a:t>que </a:t>
            </a:r>
            <a:r>
              <a:rPr sz="1800" dirty="0">
                <a:latin typeface="Arial MT"/>
                <a:cs typeface="Arial MT"/>
              </a:rPr>
              <a:t>permitirán</a:t>
            </a:r>
            <a:r>
              <a:rPr sz="1800" spc="484" dirty="0">
                <a:latin typeface="Arial MT"/>
                <a:cs typeface="Arial MT"/>
              </a:rPr>
              <a:t> </a:t>
            </a:r>
            <a:r>
              <a:rPr sz="1800" dirty="0">
                <a:latin typeface="Arial MT"/>
                <a:cs typeface="Arial MT"/>
              </a:rPr>
              <a:t>aproximarse</a:t>
            </a:r>
            <a:r>
              <a:rPr sz="1800" spc="445" dirty="0">
                <a:latin typeface="Arial MT"/>
                <a:cs typeface="Arial MT"/>
              </a:rPr>
              <a:t> </a:t>
            </a:r>
            <a:r>
              <a:rPr sz="1800" dirty="0">
                <a:latin typeface="Arial MT"/>
                <a:cs typeface="Arial MT"/>
              </a:rPr>
              <a:t>bastante</a:t>
            </a:r>
            <a:r>
              <a:rPr sz="1800" spc="484" dirty="0">
                <a:latin typeface="Arial MT"/>
                <a:cs typeface="Arial MT"/>
              </a:rPr>
              <a:t> </a:t>
            </a:r>
            <a:r>
              <a:rPr sz="1800" dirty="0">
                <a:latin typeface="Arial MT"/>
                <a:cs typeface="Arial MT"/>
              </a:rPr>
              <a:t>al</a:t>
            </a:r>
            <a:r>
              <a:rPr sz="1800" spc="490" dirty="0">
                <a:latin typeface="Arial MT"/>
                <a:cs typeface="Arial MT"/>
              </a:rPr>
              <a:t> </a:t>
            </a:r>
            <a:r>
              <a:rPr sz="1800" spc="-25" dirty="0">
                <a:latin typeface="Arial MT"/>
                <a:cs typeface="Arial MT"/>
              </a:rPr>
              <a:t>MPA </a:t>
            </a:r>
            <a:r>
              <a:rPr sz="1800" dirty="0">
                <a:latin typeface="Arial MT"/>
                <a:cs typeface="Arial MT"/>
              </a:rPr>
              <a:t>que</a:t>
            </a:r>
            <a:r>
              <a:rPr sz="1800" spc="210" dirty="0">
                <a:latin typeface="Arial MT"/>
                <a:cs typeface="Arial MT"/>
              </a:rPr>
              <a:t>  </a:t>
            </a:r>
            <a:r>
              <a:rPr sz="1800" dirty="0">
                <a:latin typeface="Arial MT"/>
                <a:cs typeface="Arial MT"/>
              </a:rPr>
              <a:t>necesita</a:t>
            </a:r>
            <a:r>
              <a:rPr sz="1800" spc="215" dirty="0">
                <a:latin typeface="Arial MT"/>
                <a:cs typeface="Arial MT"/>
              </a:rPr>
              <a:t>  </a:t>
            </a:r>
            <a:r>
              <a:rPr sz="1800" dirty="0">
                <a:latin typeface="Arial MT"/>
                <a:cs typeface="Arial MT"/>
              </a:rPr>
              <a:t>cada</a:t>
            </a:r>
            <a:r>
              <a:rPr sz="1800" spc="210" dirty="0">
                <a:latin typeface="Arial MT"/>
                <a:cs typeface="Arial MT"/>
              </a:rPr>
              <a:t>  </a:t>
            </a:r>
            <a:r>
              <a:rPr sz="1800" dirty="0">
                <a:latin typeface="Arial MT"/>
                <a:cs typeface="Arial MT"/>
              </a:rPr>
              <a:t>equipo.</a:t>
            </a:r>
            <a:r>
              <a:rPr sz="1800" spc="210" dirty="0">
                <a:latin typeface="Arial MT"/>
                <a:cs typeface="Arial MT"/>
              </a:rPr>
              <a:t>  </a:t>
            </a:r>
            <a:r>
              <a:rPr sz="1800" dirty="0">
                <a:latin typeface="Arial MT"/>
                <a:cs typeface="Arial MT"/>
              </a:rPr>
              <a:t>Se</a:t>
            </a:r>
            <a:r>
              <a:rPr sz="1800" spc="215" dirty="0">
                <a:latin typeface="Arial MT"/>
                <a:cs typeface="Arial MT"/>
              </a:rPr>
              <a:t>  </a:t>
            </a:r>
            <a:r>
              <a:rPr sz="1800" spc="-10" dirty="0">
                <a:latin typeface="Arial MT"/>
                <a:cs typeface="Arial MT"/>
              </a:rPr>
              <a:t>puede </a:t>
            </a:r>
            <a:r>
              <a:rPr sz="1800" dirty="0">
                <a:latin typeface="Arial MT"/>
                <a:cs typeface="Arial MT"/>
              </a:rPr>
              <a:t>comenzar</a:t>
            </a:r>
            <a:r>
              <a:rPr sz="1800" spc="70" dirty="0">
                <a:latin typeface="Arial MT"/>
                <a:cs typeface="Arial MT"/>
              </a:rPr>
              <a:t>  </a:t>
            </a:r>
            <a:r>
              <a:rPr sz="1800" dirty="0">
                <a:latin typeface="Arial MT"/>
                <a:cs typeface="Arial MT"/>
              </a:rPr>
              <a:t>a</a:t>
            </a:r>
            <a:r>
              <a:rPr sz="1800" spc="65" dirty="0">
                <a:latin typeface="Arial MT"/>
                <a:cs typeface="Arial MT"/>
              </a:rPr>
              <a:t>  </a:t>
            </a:r>
            <a:r>
              <a:rPr sz="1800" dirty="0">
                <a:latin typeface="Arial MT"/>
                <a:cs typeface="Arial MT"/>
              </a:rPr>
              <a:t>planificar</a:t>
            </a:r>
            <a:r>
              <a:rPr sz="1800" spc="55" dirty="0">
                <a:latin typeface="Arial MT"/>
                <a:cs typeface="Arial MT"/>
              </a:rPr>
              <a:t>  </a:t>
            </a:r>
            <a:r>
              <a:rPr sz="1800" dirty="0">
                <a:latin typeface="Arial MT"/>
                <a:cs typeface="Arial MT"/>
              </a:rPr>
              <a:t>el</a:t>
            </a:r>
            <a:r>
              <a:rPr sz="1800" spc="65" dirty="0">
                <a:latin typeface="Arial MT"/>
                <a:cs typeface="Arial MT"/>
              </a:rPr>
              <a:t>  </a:t>
            </a:r>
            <a:r>
              <a:rPr sz="1800" spc="-10" dirty="0">
                <a:latin typeface="Arial MT"/>
                <a:cs typeface="Arial MT"/>
              </a:rPr>
              <a:t>mantenimiento </a:t>
            </a:r>
            <a:r>
              <a:rPr sz="1800" dirty="0">
                <a:latin typeface="Arial MT"/>
                <a:cs typeface="Arial MT"/>
              </a:rPr>
              <a:t>con</a:t>
            </a:r>
            <a:r>
              <a:rPr sz="1800" spc="15" dirty="0">
                <a:latin typeface="Arial MT"/>
                <a:cs typeface="Arial MT"/>
              </a:rPr>
              <a:t>  </a:t>
            </a:r>
            <a:r>
              <a:rPr sz="1800" dirty="0">
                <a:latin typeface="Arial MT"/>
                <a:cs typeface="Arial MT"/>
              </a:rPr>
              <a:t>esta</a:t>
            </a:r>
            <a:r>
              <a:rPr sz="1800" spc="20" dirty="0">
                <a:latin typeface="Arial MT"/>
                <a:cs typeface="Arial MT"/>
              </a:rPr>
              <a:t>  </a:t>
            </a:r>
            <a:r>
              <a:rPr sz="1800" dirty="0">
                <a:latin typeface="Arial MT"/>
                <a:cs typeface="Arial MT"/>
              </a:rPr>
              <a:t>información</a:t>
            </a:r>
            <a:r>
              <a:rPr sz="1800" spc="20" dirty="0">
                <a:latin typeface="Arial MT"/>
                <a:cs typeface="Arial MT"/>
              </a:rPr>
              <a:t>  </a:t>
            </a:r>
            <a:r>
              <a:rPr sz="1800" dirty="0">
                <a:latin typeface="Arial MT"/>
                <a:cs typeface="Arial MT"/>
              </a:rPr>
              <a:t>y,</a:t>
            </a:r>
            <a:r>
              <a:rPr sz="1800" spc="25" dirty="0">
                <a:latin typeface="Arial MT"/>
                <a:cs typeface="Arial MT"/>
              </a:rPr>
              <a:t>  </a:t>
            </a:r>
            <a:r>
              <a:rPr sz="1800" dirty="0">
                <a:latin typeface="Arial MT"/>
                <a:cs typeface="Arial MT"/>
              </a:rPr>
              <a:t>después</a:t>
            </a:r>
            <a:r>
              <a:rPr sz="1800" spc="20" dirty="0">
                <a:latin typeface="Arial MT"/>
                <a:cs typeface="Arial MT"/>
              </a:rPr>
              <a:t>  </a:t>
            </a:r>
            <a:r>
              <a:rPr sz="1800" dirty="0">
                <a:latin typeface="Arial MT"/>
                <a:cs typeface="Arial MT"/>
              </a:rPr>
              <a:t>se</a:t>
            </a:r>
            <a:r>
              <a:rPr sz="1800" spc="15" dirty="0">
                <a:latin typeface="Arial MT"/>
                <a:cs typeface="Arial MT"/>
              </a:rPr>
              <a:t>  </a:t>
            </a:r>
            <a:r>
              <a:rPr sz="1800" spc="-25" dirty="0">
                <a:latin typeface="Arial MT"/>
                <a:cs typeface="Arial MT"/>
              </a:rPr>
              <a:t>va </a:t>
            </a:r>
            <a:r>
              <a:rPr sz="1800" dirty="0">
                <a:latin typeface="Arial MT"/>
                <a:cs typeface="Arial MT"/>
              </a:rPr>
              <a:t>modificando</a:t>
            </a:r>
            <a:r>
              <a:rPr sz="1800" spc="85" dirty="0">
                <a:latin typeface="Arial MT"/>
                <a:cs typeface="Arial MT"/>
              </a:rPr>
              <a:t> </a:t>
            </a:r>
            <a:r>
              <a:rPr sz="1800" dirty="0">
                <a:latin typeface="Arial MT"/>
                <a:cs typeface="Arial MT"/>
              </a:rPr>
              <a:t>en</a:t>
            </a:r>
            <a:r>
              <a:rPr sz="1800" spc="70" dirty="0">
                <a:latin typeface="Arial MT"/>
                <a:cs typeface="Arial MT"/>
              </a:rPr>
              <a:t> </a:t>
            </a:r>
            <a:r>
              <a:rPr sz="1800" dirty="0">
                <a:latin typeface="Arial MT"/>
                <a:cs typeface="Arial MT"/>
              </a:rPr>
              <a:t>función</a:t>
            </a:r>
            <a:r>
              <a:rPr sz="1800" spc="90" dirty="0">
                <a:latin typeface="Arial MT"/>
                <a:cs typeface="Arial MT"/>
              </a:rPr>
              <a:t> </a:t>
            </a:r>
            <a:r>
              <a:rPr sz="1800" dirty="0">
                <a:latin typeface="Arial MT"/>
                <a:cs typeface="Arial MT"/>
              </a:rPr>
              <a:t>a</a:t>
            </a:r>
            <a:r>
              <a:rPr sz="1800" spc="80" dirty="0">
                <a:latin typeface="Arial MT"/>
                <a:cs typeface="Arial MT"/>
              </a:rPr>
              <a:t> </a:t>
            </a:r>
            <a:r>
              <a:rPr sz="1800" dirty="0">
                <a:latin typeface="Arial MT"/>
                <a:cs typeface="Arial MT"/>
              </a:rPr>
              <a:t>cómo</a:t>
            </a:r>
            <a:r>
              <a:rPr sz="1800" spc="70" dirty="0">
                <a:latin typeface="Arial MT"/>
                <a:cs typeface="Arial MT"/>
              </a:rPr>
              <a:t> </a:t>
            </a:r>
            <a:r>
              <a:rPr sz="1800" dirty="0">
                <a:latin typeface="Arial MT"/>
                <a:cs typeface="Arial MT"/>
              </a:rPr>
              <a:t>marcha</a:t>
            </a:r>
            <a:r>
              <a:rPr sz="1800" spc="90" dirty="0">
                <a:latin typeface="Arial MT"/>
                <a:cs typeface="Arial MT"/>
              </a:rPr>
              <a:t> </a:t>
            </a:r>
            <a:r>
              <a:rPr sz="1800" spc="-25" dirty="0">
                <a:latin typeface="Arial MT"/>
                <a:cs typeface="Arial MT"/>
              </a:rPr>
              <a:t>el </a:t>
            </a:r>
            <a:r>
              <a:rPr sz="1800" spc="-10" dirty="0">
                <a:latin typeface="Arial MT"/>
                <a:cs typeface="Arial MT"/>
              </a:rPr>
              <a:t>equipo.</a:t>
            </a:r>
            <a:endParaRPr sz="1800">
              <a:latin typeface="Arial MT"/>
              <a:cs typeface="Arial MT"/>
            </a:endParaRPr>
          </a:p>
        </p:txBody>
      </p:sp>
      <p:pic>
        <p:nvPicPr>
          <p:cNvPr id="4" name="object 4"/>
          <p:cNvPicPr/>
          <p:nvPr/>
        </p:nvPicPr>
        <p:blipFill>
          <a:blip r:embed="rId2" cstate="print"/>
          <a:stretch>
            <a:fillRect/>
          </a:stretch>
        </p:blipFill>
        <p:spPr>
          <a:xfrm>
            <a:off x="7152640" y="1943100"/>
            <a:ext cx="3246120" cy="3451859"/>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Marcador de pie de página 3"/>
          <p:cNvSpPr>
            <a:spLocks noGrp="1"/>
          </p:cNvSpPr>
          <p:nvPr>
            <p:ph type="ftr"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US" altLang="es-PE" dirty="0" err="1" smtClean="0">
                <a:solidFill>
                  <a:schemeClr val="tx2"/>
                </a:solidFill>
                <a:latin typeface="Teva Sans Light" pitchFamily="34" charset="0"/>
              </a:rPr>
              <a:t>Ing.Franklin</a:t>
            </a:r>
            <a:r>
              <a:rPr lang="en-US" altLang="es-PE" dirty="0" smtClean="0">
                <a:solidFill>
                  <a:schemeClr val="tx2"/>
                </a:solidFill>
                <a:latin typeface="Teva Sans Light" pitchFamily="34" charset="0"/>
              </a:rPr>
              <a:t> </a:t>
            </a:r>
            <a:r>
              <a:rPr lang="en-US" altLang="es-PE" dirty="0" err="1" smtClean="0">
                <a:solidFill>
                  <a:schemeClr val="tx2"/>
                </a:solidFill>
                <a:latin typeface="Teva Sans Light" pitchFamily="34" charset="0"/>
              </a:rPr>
              <a:t>Tafur</a:t>
            </a:r>
            <a:endParaRPr lang="en-US" altLang="es-PE" dirty="0" smtClean="0">
              <a:solidFill>
                <a:schemeClr val="tx2"/>
              </a:solidFill>
              <a:latin typeface="Teva Sans Light" pitchFamily="34" charset="0"/>
            </a:endParaRPr>
          </a:p>
        </p:txBody>
      </p:sp>
      <p:sp>
        <p:nvSpPr>
          <p:cNvPr id="32771" name="Marcador de número de diapositiva 4"/>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US" altLang="es-PE" smtClean="0">
                <a:solidFill>
                  <a:schemeClr val="tx2"/>
                </a:solidFill>
                <a:latin typeface="Teva Sans Light" pitchFamily="34" charset="0"/>
              </a:rPr>
              <a:t>| </a:t>
            </a:r>
            <a:fld id="{CC06B01F-2148-4162-BDC7-B49CED143E2D}" type="slidenum">
              <a:rPr lang="en-US" altLang="es-PE" smtClean="0">
                <a:solidFill>
                  <a:schemeClr val="tx2"/>
                </a:solidFill>
                <a:latin typeface="Teva Sans Light" pitchFamily="34" charset="0"/>
              </a:rPr>
              <a:pPr fontAlgn="base">
                <a:spcBef>
                  <a:spcPct val="0"/>
                </a:spcBef>
                <a:spcAft>
                  <a:spcPct val="0"/>
                </a:spcAft>
              </a:pPr>
              <a:t>40</a:t>
            </a:fld>
            <a:r>
              <a:rPr lang="en-US" altLang="es-PE" smtClean="0">
                <a:solidFill>
                  <a:schemeClr val="tx2"/>
                </a:solidFill>
                <a:latin typeface="Teva Sans Light" pitchFamily="34" charset="0"/>
              </a:rPr>
              <a:t> |</a:t>
            </a:r>
          </a:p>
        </p:txBody>
      </p:sp>
      <p:sp>
        <p:nvSpPr>
          <p:cNvPr id="32772" name="Rectángulo 1"/>
          <p:cNvSpPr>
            <a:spLocks noChangeArrowheads="1"/>
          </p:cNvSpPr>
          <p:nvPr/>
        </p:nvSpPr>
        <p:spPr bwMode="auto">
          <a:xfrm>
            <a:off x="249238" y="315913"/>
            <a:ext cx="3449637"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079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PE" altLang="es-PE" sz="2400" b="1">
                <a:solidFill>
                  <a:schemeClr val="tx2"/>
                </a:solidFill>
              </a:rPr>
              <a:t>Jerarquía</a:t>
            </a:r>
            <a:r>
              <a:rPr lang="es-PE" altLang="es-PE" b="1">
                <a:solidFill>
                  <a:schemeClr val="tx2"/>
                </a:solidFill>
              </a:rPr>
              <a:t> de los Equipos </a:t>
            </a:r>
            <a:br>
              <a:rPr lang="es-PE" altLang="es-PE" b="1">
                <a:solidFill>
                  <a:schemeClr val="tx2"/>
                </a:solidFill>
              </a:rPr>
            </a:br>
            <a:endParaRPr lang="es-PE" altLang="en-US" b="1">
              <a:solidFill>
                <a:schemeClr val="tx2"/>
              </a:solidFill>
            </a:endParaRPr>
          </a:p>
        </p:txBody>
      </p:sp>
      <p:pic>
        <p:nvPicPr>
          <p:cNvPr id="32773" name="Imagen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4538" y="927100"/>
            <a:ext cx="10136187" cy="525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3641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Marcador de pie de página 3"/>
          <p:cNvSpPr>
            <a:spLocks noGrp="1"/>
          </p:cNvSpPr>
          <p:nvPr>
            <p:ph type="ftr"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US" altLang="es-PE" smtClean="0">
                <a:solidFill>
                  <a:schemeClr val="tx2"/>
                </a:solidFill>
                <a:latin typeface="Teva Sans Light" pitchFamily="34" charset="0"/>
              </a:rPr>
              <a:t>Ing.Franklin Tafur</a:t>
            </a:r>
          </a:p>
        </p:txBody>
      </p:sp>
      <p:sp>
        <p:nvSpPr>
          <p:cNvPr id="33795" name="Marcador de número de diapositiva 4"/>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US" altLang="es-PE" smtClean="0">
                <a:solidFill>
                  <a:schemeClr val="tx2"/>
                </a:solidFill>
                <a:latin typeface="Teva Sans Light" pitchFamily="34" charset="0"/>
              </a:rPr>
              <a:t>| </a:t>
            </a:r>
            <a:fld id="{AD483E40-246E-4E2F-95E4-067A0AC53C89}" type="slidenum">
              <a:rPr lang="en-US" altLang="es-PE" smtClean="0">
                <a:solidFill>
                  <a:schemeClr val="tx2"/>
                </a:solidFill>
                <a:latin typeface="Teva Sans Light" pitchFamily="34" charset="0"/>
              </a:rPr>
              <a:pPr fontAlgn="base">
                <a:spcBef>
                  <a:spcPct val="0"/>
                </a:spcBef>
                <a:spcAft>
                  <a:spcPct val="0"/>
                </a:spcAft>
              </a:pPr>
              <a:t>41</a:t>
            </a:fld>
            <a:r>
              <a:rPr lang="en-US" altLang="es-PE" smtClean="0">
                <a:solidFill>
                  <a:schemeClr val="tx2"/>
                </a:solidFill>
                <a:latin typeface="Teva Sans Light" pitchFamily="34" charset="0"/>
              </a:rPr>
              <a:t> |</a:t>
            </a:r>
          </a:p>
        </p:txBody>
      </p:sp>
      <p:sp>
        <p:nvSpPr>
          <p:cNvPr id="33796" name="Rectángulo 1"/>
          <p:cNvSpPr>
            <a:spLocks noChangeArrowheads="1"/>
          </p:cNvSpPr>
          <p:nvPr/>
        </p:nvSpPr>
        <p:spPr bwMode="auto">
          <a:xfrm>
            <a:off x="130175" y="930275"/>
            <a:ext cx="109870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s-ES" altLang="es-PE">
                <a:solidFill>
                  <a:srgbClr val="666666"/>
                </a:solidFill>
                <a:latin typeface="GillSansMT"/>
              </a:rPr>
              <a:t>El despliegue de los equipos en planta se debe hacer respetando el siguiente estándar de jerarquía:</a:t>
            </a:r>
            <a:r>
              <a:rPr lang="es-ES" altLang="es-PE"/>
              <a:t> </a:t>
            </a:r>
            <a:br>
              <a:rPr lang="es-ES" altLang="es-PE"/>
            </a:br>
            <a:endParaRPr lang="es-PE" altLang="es-PE"/>
          </a:p>
        </p:txBody>
      </p:sp>
      <p:pic>
        <p:nvPicPr>
          <p:cNvPr id="33797" name="Imagen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35088" y="1695450"/>
            <a:ext cx="9180512" cy="420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8285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Marcador de pie de página 3"/>
          <p:cNvSpPr>
            <a:spLocks noGrp="1"/>
          </p:cNvSpPr>
          <p:nvPr>
            <p:ph type="ftr"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US" altLang="es-PE" smtClean="0">
                <a:solidFill>
                  <a:schemeClr val="tx2"/>
                </a:solidFill>
                <a:latin typeface="Teva Sans Light" pitchFamily="34" charset="0"/>
              </a:rPr>
              <a:t>Ing.Franklin Tafur</a:t>
            </a:r>
          </a:p>
        </p:txBody>
      </p:sp>
      <p:sp>
        <p:nvSpPr>
          <p:cNvPr id="34819" name="Marcador de número de diapositiva 4"/>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US" altLang="es-PE" smtClean="0">
                <a:solidFill>
                  <a:schemeClr val="tx2"/>
                </a:solidFill>
                <a:latin typeface="Teva Sans Light" pitchFamily="34" charset="0"/>
              </a:rPr>
              <a:t>| </a:t>
            </a:r>
            <a:fld id="{F36C948B-8CC2-4AD6-AD01-DC35665B9B3D}" type="slidenum">
              <a:rPr lang="en-US" altLang="es-PE" smtClean="0">
                <a:solidFill>
                  <a:schemeClr val="tx2"/>
                </a:solidFill>
                <a:latin typeface="Teva Sans Light" pitchFamily="34" charset="0"/>
              </a:rPr>
              <a:pPr fontAlgn="base">
                <a:spcBef>
                  <a:spcPct val="0"/>
                </a:spcBef>
                <a:spcAft>
                  <a:spcPct val="0"/>
                </a:spcAft>
              </a:pPr>
              <a:t>42</a:t>
            </a:fld>
            <a:r>
              <a:rPr lang="en-US" altLang="es-PE" smtClean="0">
                <a:solidFill>
                  <a:schemeClr val="tx2"/>
                </a:solidFill>
                <a:latin typeface="Teva Sans Light" pitchFamily="34" charset="0"/>
              </a:rPr>
              <a:t> |</a:t>
            </a:r>
          </a:p>
        </p:txBody>
      </p:sp>
      <p:sp>
        <p:nvSpPr>
          <p:cNvPr id="34820" name="Rectángulo 1"/>
          <p:cNvSpPr>
            <a:spLocks noChangeArrowheads="1"/>
          </p:cNvSpPr>
          <p:nvPr/>
        </p:nvSpPr>
        <p:spPr bwMode="auto">
          <a:xfrm>
            <a:off x="396875" y="33655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s-ES" altLang="es-PE">
                <a:solidFill>
                  <a:srgbClr val="6CB33F"/>
                </a:solidFill>
                <a:latin typeface="GillSansMT"/>
              </a:rPr>
              <a:t>Taggeo</a:t>
            </a:r>
            <a:endParaRPr lang="es-PE" altLang="es-PE"/>
          </a:p>
        </p:txBody>
      </p:sp>
      <p:sp>
        <p:nvSpPr>
          <p:cNvPr id="34821" name="Rectángulo 2"/>
          <p:cNvSpPr>
            <a:spLocks noChangeArrowheads="1"/>
          </p:cNvSpPr>
          <p:nvPr/>
        </p:nvSpPr>
        <p:spPr bwMode="auto">
          <a:xfrm>
            <a:off x="236538" y="950913"/>
            <a:ext cx="1040923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s-ES" altLang="es-PE">
                <a:solidFill>
                  <a:srgbClr val="000000"/>
                </a:solidFill>
                <a:latin typeface="GillSansMT"/>
              </a:rPr>
              <a:t>El Taggeo de Equipos es la forma de identificación de un dado equipo y sus subconjuntos en el campo para que quede fácil su localización, consultas a historiales y como identificador para todas las actividades de Mantenimiento. En una analogía, sería la “Dirección” de un equipo</a:t>
            </a:r>
            <a:r>
              <a:rPr lang="es-ES" altLang="es-PE"/>
              <a:t> </a:t>
            </a:r>
            <a:br>
              <a:rPr lang="es-ES" altLang="es-PE"/>
            </a:br>
            <a:endParaRPr lang="es-PE" altLang="es-PE"/>
          </a:p>
        </p:txBody>
      </p:sp>
    </p:spTree>
    <p:extLst>
      <p:ext uri="{BB962C8B-B14F-4D97-AF65-F5344CB8AC3E}">
        <p14:creationId xmlns:p14="http://schemas.microsoft.com/office/powerpoint/2010/main" val="1027568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Marcador de pie de página 3"/>
          <p:cNvSpPr>
            <a:spLocks noGrp="1"/>
          </p:cNvSpPr>
          <p:nvPr>
            <p:ph type="ftr"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US" altLang="es-PE" smtClean="0">
                <a:solidFill>
                  <a:schemeClr val="tx2"/>
                </a:solidFill>
                <a:latin typeface="Teva Sans Light" pitchFamily="34" charset="0"/>
              </a:rPr>
              <a:t>Ing.Franklin Tafur</a:t>
            </a:r>
          </a:p>
        </p:txBody>
      </p:sp>
      <p:sp>
        <p:nvSpPr>
          <p:cNvPr id="35843" name="Marcador de número de diapositiva 4"/>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US" altLang="es-PE" smtClean="0">
                <a:solidFill>
                  <a:schemeClr val="tx2"/>
                </a:solidFill>
                <a:latin typeface="Teva Sans Light" pitchFamily="34" charset="0"/>
              </a:rPr>
              <a:t>| </a:t>
            </a:r>
            <a:fld id="{3F8A3935-B9DE-4F92-894F-C8F152EBEC0F}" type="slidenum">
              <a:rPr lang="en-US" altLang="es-PE" smtClean="0">
                <a:solidFill>
                  <a:schemeClr val="tx2"/>
                </a:solidFill>
                <a:latin typeface="Teva Sans Light" pitchFamily="34" charset="0"/>
              </a:rPr>
              <a:pPr fontAlgn="base">
                <a:spcBef>
                  <a:spcPct val="0"/>
                </a:spcBef>
                <a:spcAft>
                  <a:spcPct val="0"/>
                </a:spcAft>
              </a:pPr>
              <a:t>43</a:t>
            </a:fld>
            <a:r>
              <a:rPr lang="en-US" altLang="es-PE" smtClean="0">
                <a:solidFill>
                  <a:schemeClr val="tx2"/>
                </a:solidFill>
                <a:latin typeface="Teva Sans Light" pitchFamily="34" charset="0"/>
              </a:rPr>
              <a:t> |</a:t>
            </a:r>
          </a:p>
        </p:txBody>
      </p:sp>
      <p:sp>
        <p:nvSpPr>
          <p:cNvPr id="35844" name="Rectángulo 1"/>
          <p:cNvSpPr>
            <a:spLocks noChangeArrowheads="1"/>
          </p:cNvSpPr>
          <p:nvPr/>
        </p:nvSpPr>
        <p:spPr bwMode="auto">
          <a:xfrm>
            <a:off x="249238" y="315913"/>
            <a:ext cx="282098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079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PE" altLang="es-PE" sz="2400" b="1">
                <a:solidFill>
                  <a:schemeClr val="tx2"/>
                </a:solidFill>
              </a:rPr>
              <a:t>Equipos Críticos </a:t>
            </a:r>
            <a:br>
              <a:rPr lang="es-PE" altLang="es-PE" sz="2400" b="1">
                <a:solidFill>
                  <a:schemeClr val="tx2"/>
                </a:solidFill>
              </a:rPr>
            </a:br>
            <a:endParaRPr lang="es-PE" altLang="en-US" sz="2400" b="1">
              <a:solidFill>
                <a:schemeClr val="tx2"/>
              </a:solidFill>
            </a:endParaRPr>
          </a:p>
        </p:txBody>
      </p:sp>
      <p:sp>
        <p:nvSpPr>
          <p:cNvPr id="35845" name="Rectángulo 3"/>
          <p:cNvSpPr>
            <a:spLocks noChangeArrowheads="1"/>
          </p:cNvSpPr>
          <p:nvPr/>
        </p:nvSpPr>
        <p:spPr bwMode="auto">
          <a:xfrm>
            <a:off x="249238" y="1381125"/>
            <a:ext cx="1152525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s-ES" altLang="es-PE">
                <a:solidFill>
                  <a:srgbClr val="000000"/>
                </a:solidFill>
                <a:latin typeface="GillSansMT"/>
              </a:rPr>
              <a:t>La definición de la criticidad de los equipos desempeña un papel esencial en la comprensión del proceso de</a:t>
            </a:r>
            <a:br>
              <a:rPr lang="es-ES" altLang="es-PE">
                <a:solidFill>
                  <a:srgbClr val="000000"/>
                </a:solidFill>
                <a:latin typeface="GillSansMT"/>
              </a:rPr>
            </a:br>
            <a:r>
              <a:rPr lang="es-ES" altLang="es-PE">
                <a:solidFill>
                  <a:srgbClr val="000000"/>
                </a:solidFill>
                <a:latin typeface="GillSansMT"/>
              </a:rPr>
              <a:t>priorización del Mantenimiento. En general, la mayoría de las lineas de producción no posee equipos de backup o redundantes, consecuentemente, cualquier falla de equipos críticos resulta en graves consecuencias</a:t>
            </a:r>
            <a:br>
              <a:rPr lang="es-ES" altLang="es-PE">
                <a:solidFill>
                  <a:srgbClr val="000000"/>
                </a:solidFill>
                <a:latin typeface="GillSansMT"/>
              </a:rPr>
            </a:br>
            <a:r>
              <a:rPr lang="es-ES" altLang="es-PE">
                <a:solidFill>
                  <a:srgbClr val="000000"/>
                </a:solidFill>
                <a:latin typeface="GillSansMT"/>
              </a:rPr>
              <a:t>económicas. Por lo tanto, es importante adoptar el concepto de criticidad de los equipos, para dirigir los</a:t>
            </a:r>
            <a:br>
              <a:rPr lang="es-ES" altLang="es-PE">
                <a:solidFill>
                  <a:srgbClr val="000000"/>
                </a:solidFill>
                <a:latin typeface="GillSansMT"/>
              </a:rPr>
            </a:br>
            <a:r>
              <a:rPr lang="es-ES" altLang="es-PE">
                <a:solidFill>
                  <a:srgbClr val="000000"/>
                </a:solidFill>
                <a:latin typeface="GillSansMT"/>
              </a:rPr>
              <a:t>esfuerzos de mantenimiento a fin de evitar la pérdida de función de los equipos críticos.</a:t>
            </a:r>
          </a:p>
          <a:p>
            <a:r>
              <a:rPr lang="es-ES" altLang="es-PE">
                <a:solidFill>
                  <a:srgbClr val="000000"/>
                </a:solidFill>
                <a:latin typeface="GillSansMT"/>
              </a:rPr>
              <a:t/>
            </a:r>
            <a:br>
              <a:rPr lang="es-ES" altLang="es-PE">
                <a:solidFill>
                  <a:srgbClr val="000000"/>
                </a:solidFill>
                <a:latin typeface="GillSansMT"/>
              </a:rPr>
            </a:br>
            <a:r>
              <a:rPr lang="es-ES" altLang="es-PE">
                <a:solidFill>
                  <a:srgbClr val="000000"/>
                </a:solidFill>
                <a:latin typeface="GillSansMT"/>
              </a:rPr>
              <a:t>La criticidad de los equipos A, B o C dirige la definición de qué estrategia de mantenimiento se aplicará en</a:t>
            </a:r>
            <a:br>
              <a:rPr lang="es-ES" altLang="es-PE">
                <a:solidFill>
                  <a:srgbClr val="000000"/>
                </a:solidFill>
                <a:latin typeface="GillSansMT"/>
              </a:rPr>
            </a:br>
            <a:r>
              <a:rPr lang="es-ES" altLang="es-PE">
                <a:solidFill>
                  <a:srgbClr val="000000"/>
                </a:solidFill>
                <a:latin typeface="GillSansMT"/>
              </a:rPr>
              <a:t>ellos. Su objetivo es orientar el abordaje adoptado, permitiendo así el enfoque del esfuerzo de mantenimiento,</a:t>
            </a:r>
            <a:br>
              <a:rPr lang="es-ES" altLang="es-PE">
                <a:solidFill>
                  <a:srgbClr val="000000"/>
                </a:solidFill>
                <a:latin typeface="GillSansMT"/>
              </a:rPr>
            </a:br>
            <a:r>
              <a:rPr lang="es-ES" altLang="es-PE">
                <a:solidFill>
                  <a:srgbClr val="000000"/>
                </a:solidFill>
                <a:latin typeface="GillSansMT"/>
              </a:rPr>
              <a:t>y la jerarquización de las prioridades de atención.</a:t>
            </a:r>
          </a:p>
          <a:p>
            <a:r>
              <a:rPr lang="es-ES" altLang="es-PE">
                <a:solidFill>
                  <a:srgbClr val="000000"/>
                </a:solidFill>
                <a:latin typeface="GillSansMT"/>
              </a:rPr>
              <a:t/>
            </a:r>
            <a:br>
              <a:rPr lang="es-ES" altLang="es-PE">
                <a:solidFill>
                  <a:srgbClr val="000000"/>
                </a:solidFill>
                <a:latin typeface="GillSansMT"/>
              </a:rPr>
            </a:br>
            <a:r>
              <a:rPr lang="es-ES" altLang="es-PE">
                <a:solidFill>
                  <a:srgbClr val="000000"/>
                </a:solidFill>
                <a:latin typeface="GillSansMT"/>
              </a:rPr>
              <a:t>Para el cálculo de la criticidad se utiliza una Matriz de Criticidad ABC (Figura 4). Al final del llenado de la matriz,</a:t>
            </a:r>
            <a:br>
              <a:rPr lang="es-ES" altLang="es-PE">
                <a:solidFill>
                  <a:srgbClr val="000000"/>
                </a:solidFill>
                <a:latin typeface="GillSansMT"/>
              </a:rPr>
            </a:br>
            <a:r>
              <a:rPr lang="es-ES" altLang="es-PE">
                <a:solidFill>
                  <a:srgbClr val="000000"/>
                </a:solidFill>
                <a:latin typeface="GillSansMT"/>
              </a:rPr>
              <a:t>usted tendrá una lista de equipos con distintos grados de criticidad (A; B; C). Siendo la criticidad “A” la más</a:t>
            </a:r>
            <a:br>
              <a:rPr lang="es-ES" altLang="es-PE">
                <a:solidFill>
                  <a:srgbClr val="000000"/>
                </a:solidFill>
                <a:latin typeface="GillSansMT"/>
              </a:rPr>
            </a:br>
            <a:r>
              <a:rPr lang="es-ES" altLang="es-PE">
                <a:solidFill>
                  <a:srgbClr val="000000"/>
                </a:solidFill>
                <a:latin typeface="GillSansMT"/>
              </a:rPr>
              <a:t>crítica y la “C” la menos crítica. En algunos casos, el equipo es considerado un crítico A++, lo que significa que</a:t>
            </a:r>
            <a:br>
              <a:rPr lang="es-ES" altLang="es-PE">
                <a:solidFill>
                  <a:srgbClr val="000000"/>
                </a:solidFill>
                <a:latin typeface="GillSansMT"/>
              </a:rPr>
            </a:br>
            <a:r>
              <a:rPr lang="es-ES" altLang="es-PE">
                <a:solidFill>
                  <a:srgbClr val="000000"/>
                </a:solidFill>
                <a:latin typeface="GillSansMT"/>
              </a:rPr>
              <a:t>la pérdida de su función generaría un impacto negativo en la Seguridad, Medio Ambiente, cumplimientos de</a:t>
            </a:r>
            <a:br>
              <a:rPr lang="es-ES" altLang="es-PE">
                <a:solidFill>
                  <a:srgbClr val="000000"/>
                </a:solidFill>
                <a:latin typeface="GillSansMT"/>
              </a:rPr>
            </a:br>
            <a:r>
              <a:rPr lang="es-ES" altLang="es-PE">
                <a:solidFill>
                  <a:srgbClr val="000000"/>
                </a:solidFill>
                <a:latin typeface="GillSansMT"/>
              </a:rPr>
              <a:t>Legislaciones, o Calidad, afectando la salud de las personas.</a:t>
            </a:r>
            <a:r>
              <a:rPr lang="es-ES" altLang="es-PE"/>
              <a:t> </a:t>
            </a:r>
            <a:br>
              <a:rPr lang="es-ES" altLang="es-PE"/>
            </a:br>
            <a:endParaRPr lang="es-PE" altLang="es-PE"/>
          </a:p>
        </p:txBody>
      </p:sp>
    </p:spTree>
    <p:extLst>
      <p:ext uri="{BB962C8B-B14F-4D97-AF65-F5344CB8AC3E}">
        <p14:creationId xmlns:p14="http://schemas.microsoft.com/office/powerpoint/2010/main" val="1313260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Marcador de pie de página 3"/>
          <p:cNvSpPr>
            <a:spLocks noGrp="1"/>
          </p:cNvSpPr>
          <p:nvPr>
            <p:ph type="ftr"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US" altLang="es-PE" smtClean="0">
                <a:solidFill>
                  <a:schemeClr val="tx2"/>
                </a:solidFill>
                <a:latin typeface="Teva Sans Light" pitchFamily="34" charset="0"/>
              </a:rPr>
              <a:t>Ing.Franklin Tafur</a:t>
            </a:r>
          </a:p>
        </p:txBody>
      </p:sp>
      <p:sp>
        <p:nvSpPr>
          <p:cNvPr id="36867" name="Marcador de número de diapositiva 4"/>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US" altLang="es-PE" smtClean="0">
                <a:solidFill>
                  <a:schemeClr val="tx2"/>
                </a:solidFill>
                <a:latin typeface="Teva Sans Light" pitchFamily="34" charset="0"/>
              </a:rPr>
              <a:t>| </a:t>
            </a:r>
            <a:fld id="{CEDC03F5-0955-4200-B4E2-BCA02AF55955}" type="slidenum">
              <a:rPr lang="en-US" altLang="es-PE" smtClean="0">
                <a:solidFill>
                  <a:schemeClr val="tx2"/>
                </a:solidFill>
                <a:latin typeface="Teva Sans Light" pitchFamily="34" charset="0"/>
              </a:rPr>
              <a:pPr fontAlgn="base">
                <a:spcBef>
                  <a:spcPct val="0"/>
                </a:spcBef>
                <a:spcAft>
                  <a:spcPct val="0"/>
                </a:spcAft>
              </a:pPr>
              <a:t>44</a:t>
            </a:fld>
            <a:r>
              <a:rPr lang="en-US" altLang="es-PE" smtClean="0">
                <a:solidFill>
                  <a:schemeClr val="tx2"/>
                </a:solidFill>
                <a:latin typeface="Teva Sans Light" pitchFamily="34" charset="0"/>
              </a:rPr>
              <a:t> |</a:t>
            </a:r>
          </a:p>
        </p:txBody>
      </p:sp>
      <p:sp>
        <p:nvSpPr>
          <p:cNvPr id="36868" name="Rectángulo 1"/>
          <p:cNvSpPr>
            <a:spLocks noChangeArrowheads="1"/>
          </p:cNvSpPr>
          <p:nvPr/>
        </p:nvSpPr>
        <p:spPr bwMode="auto">
          <a:xfrm>
            <a:off x="249238" y="315913"/>
            <a:ext cx="282098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079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PE" altLang="es-PE" sz="2400" b="1">
                <a:solidFill>
                  <a:schemeClr val="tx2"/>
                </a:solidFill>
              </a:rPr>
              <a:t>Equipos Críticos </a:t>
            </a:r>
            <a:br>
              <a:rPr lang="es-PE" altLang="es-PE" sz="2400" b="1">
                <a:solidFill>
                  <a:schemeClr val="tx2"/>
                </a:solidFill>
              </a:rPr>
            </a:br>
            <a:endParaRPr lang="es-PE" altLang="en-US" sz="2400" b="1">
              <a:solidFill>
                <a:schemeClr val="tx2"/>
              </a:solidFill>
            </a:endParaRPr>
          </a:p>
        </p:txBody>
      </p:sp>
      <p:pic>
        <p:nvPicPr>
          <p:cNvPr id="36869" name="Imagen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9413" y="1671638"/>
            <a:ext cx="10274300" cy="429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96458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Marcador de pie de página 3"/>
          <p:cNvSpPr>
            <a:spLocks noGrp="1"/>
          </p:cNvSpPr>
          <p:nvPr>
            <p:ph type="ftr"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US" altLang="es-PE" smtClean="0">
                <a:solidFill>
                  <a:schemeClr val="tx2"/>
                </a:solidFill>
                <a:latin typeface="Teva Sans Light" pitchFamily="34" charset="0"/>
              </a:rPr>
              <a:t>Ing.Franklin Tafur</a:t>
            </a:r>
          </a:p>
        </p:txBody>
      </p:sp>
      <p:sp>
        <p:nvSpPr>
          <p:cNvPr id="37891" name="Marcador de número de diapositiva 4"/>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US" altLang="es-PE" smtClean="0">
                <a:solidFill>
                  <a:schemeClr val="tx2"/>
                </a:solidFill>
                <a:latin typeface="Teva Sans Light" pitchFamily="34" charset="0"/>
              </a:rPr>
              <a:t>| </a:t>
            </a:r>
            <a:fld id="{4E3291A4-9BB9-4D74-AC9C-43018FBD4714}" type="slidenum">
              <a:rPr lang="en-US" altLang="es-PE" smtClean="0">
                <a:solidFill>
                  <a:schemeClr val="tx2"/>
                </a:solidFill>
                <a:latin typeface="Teva Sans Light" pitchFamily="34" charset="0"/>
              </a:rPr>
              <a:pPr fontAlgn="base">
                <a:spcBef>
                  <a:spcPct val="0"/>
                </a:spcBef>
                <a:spcAft>
                  <a:spcPct val="0"/>
                </a:spcAft>
              </a:pPr>
              <a:t>45</a:t>
            </a:fld>
            <a:r>
              <a:rPr lang="en-US" altLang="es-PE" smtClean="0">
                <a:solidFill>
                  <a:schemeClr val="tx2"/>
                </a:solidFill>
                <a:latin typeface="Teva Sans Light" pitchFamily="34" charset="0"/>
              </a:rPr>
              <a:t> |</a:t>
            </a:r>
          </a:p>
        </p:txBody>
      </p:sp>
      <p:sp>
        <p:nvSpPr>
          <p:cNvPr id="37892" name="Rectángulo 1"/>
          <p:cNvSpPr>
            <a:spLocks noChangeArrowheads="1"/>
          </p:cNvSpPr>
          <p:nvPr/>
        </p:nvSpPr>
        <p:spPr bwMode="auto">
          <a:xfrm>
            <a:off x="252413" y="388938"/>
            <a:ext cx="83693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s-ES" altLang="es-PE" sz="2400">
                <a:solidFill>
                  <a:schemeClr val="tx2"/>
                </a:solidFill>
                <a:latin typeface="GillSansMT"/>
              </a:rPr>
              <a:t>Matriz de evaluación de Criticidad de los Equipos</a:t>
            </a:r>
            <a:r>
              <a:rPr lang="es-ES" altLang="es-PE" sz="2400">
                <a:solidFill>
                  <a:schemeClr val="tx2"/>
                </a:solidFill>
              </a:rPr>
              <a:t> </a:t>
            </a:r>
            <a:br>
              <a:rPr lang="es-ES" altLang="es-PE" sz="2400">
                <a:solidFill>
                  <a:schemeClr val="tx2"/>
                </a:solidFill>
              </a:rPr>
            </a:br>
            <a:endParaRPr lang="es-PE" altLang="es-PE" sz="2400">
              <a:solidFill>
                <a:schemeClr val="tx2"/>
              </a:solidFill>
            </a:endParaRPr>
          </a:p>
        </p:txBody>
      </p:sp>
      <p:sp>
        <p:nvSpPr>
          <p:cNvPr id="37893" name="Rectángulo 2"/>
          <p:cNvSpPr>
            <a:spLocks noChangeArrowheads="1"/>
          </p:cNvSpPr>
          <p:nvPr/>
        </p:nvSpPr>
        <p:spPr bwMode="auto">
          <a:xfrm>
            <a:off x="157163" y="804863"/>
            <a:ext cx="1119505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s-ES" altLang="es-PE">
                <a:solidFill>
                  <a:srgbClr val="666666"/>
                </a:solidFill>
                <a:latin typeface="GillSansMT"/>
              </a:rPr>
              <a:t>Pasos para llenado de la matriz:</a:t>
            </a:r>
            <a:br>
              <a:rPr lang="es-ES" altLang="es-PE">
                <a:solidFill>
                  <a:srgbClr val="666666"/>
                </a:solidFill>
                <a:latin typeface="GillSansMT"/>
              </a:rPr>
            </a:br>
            <a:r>
              <a:rPr lang="es-ES" altLang="es-PE">
                <a:solidFill>
                  <a:srgbClr val="000000"/>
                </a:solidFill>
                <a:latin typeface="GillSansMT"/>
              </a:rPr>
              <a:t>1. </a:t>
            </a:r>
            <a:r>
              <a:rPr lang="es-ES" altLang="es-PE">
                <a:solidFill>
                  <a:srgbClr val="666666"/>
                </a:solidFill>
                <a:latin typeface="GillSansMT"/>
              </a:rPr>
              <a:t>Citar los equipos del canal analizado (mecánica e instrumentación);</a:t>
            </a:r>
            <a:br>
              <a:rPr lang="es-ES" altLang="es-PE">
                <a:solidFill>
                  <a:srgbClr val="666666"/>
                </a:solidFill>
                <a:latin typeface="GillSansMT"/>
              </a:rPr>
            </a:br>
            <a:r>
              <a:rPr lang="es-ES" altLang="es-PE">
                <a:solidFill>
                  <a:srgbClr val="000000"/>
                </a:solidFill>
                <a:latin typeface="GillSansMT"/>
              </a:rPr>
              <a:t>2. </a:t>
            </a:r>
            <a:r>
              <a:rPr lang="es-ES" altLang="es-PE">
                <a:solidFill>
                  <a:srgbClr val="666666"/>
                </a:solidFill>
                <a:latin typeface="GillSansMT"/>
              </a:rPr>
              <a:t>Evaluar el impacto de la falla de los equipos para cada uno de los criterios de evaluación. Colocar una “X” para todas las columnas en las cuales el impacto de la falla del equipo esté asociado (</a:t>
            </a:r>
            <a:r>
              <a:rPr lang="es-ES" altLang="es-PE">
                <a:solidFill>
                  <a:srgbClr val="666666"/>
                </a:solidFill>
                <a:latin typeface="ArialMT"/>
              </a:rPr>
              <a:t>1 </a:t>
            </a:r>
            <a:r>
              <a:rPr lang="es-ES" altLang="es-PE">
                <a:solidFill>
                  <a:srgbClr val="666666"/>
                </a:solidFill>
                <a:latin typeface="GillSansMT"/>
              </a:rPr>
              <a:t>por criterio).</a:t>
            </a:r>
            <a:br>
              <a:rPr lang="es-ES" altLang="es-PE">
                <a:solidFill>
                  <a:srgbClr val="666666"/>
                </a:solidFill>
                <a:latin typeface="GillSansMT"/>
              </a:rPr>
            </a:br>
            <a:r>
              <a:rPr lang="es-ES" altLang="es-PE">
                <a:solidFill>
                  <a:srgbClr val="000000"/>
                </a:solidFill>
                <a:latin typeface="GillSansMT"/>
              </a:rPr>
              <a:t>3. </a:t>
            </a:r>
            <a:r>
              <a:rPr lang="es-ES" altLang="es-PE">
                <a:solidFill>
                  <a:srgbClr val="666666"/>
                </a:solidFill>
                <a:latin typeface="GillSansMT"/>
              </a:rPr>
              <a:t>La criticidad se calculará automáticamente, de acuerdo con lo explicado en la diapositiva siguiente.</a:t>
            </a:r>
            <a:r>
              <a:rPr lang="es-ES" altLang="es-PE"/>
              <a:t> </a:t>
            </a:r>
            <a:br>
              <a:rPr lang="es-ES" altLang="es-PE"/>
            </a:br>
            <a:endParaRPr lang="es-PE" altLang="es-PE"/>
          </a:p>
        </p:txBody>
      </p:sp>
      <p:pic>
        <p:nvPicPr>
          <p:cNvPr id="37894" name="Imagen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50" y="2293938"/>
            <a:ext cx="12211050" cy="406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56207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Marcador de pie de página 3"/>
          <p:cNvSpPr>
            <a:spLocks noGrp="1"/>
          </p:cNvSpPr>
          <p:nvPr>
            <p:ph type="ftr"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US" altLang="es-PE" smtClean="0">
                <a:solidFill>
                  <a:schemeClr val="tx2"/>
                </a:solidFill>
                <a:latin typeface="Teva Sans Light" pitchFamily="34" charset="0"/>
              </a:rPr>
              <a:t>Ing.Franklin Tafur</a:t>
            </a:r>
          </a:p>
        </p:txBody>
      </p:sp>
      <p:sp>
        <p:nvSpPr>
          <p:cNvPr id="38915" name="Marcador de número de diapositiva 4"/>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US" altLang="es-PE" smtClean="0">
                <a:solidFill>
                  <a:schemeClr val="tx2"/>
                </a:solidFill>
                <a:latin typeface="Teva Sans Light" pitchFamily="34" charset="0"/>
              </a:rPr>
              <a:t>| </a:t>
            </a:r>
            <a:fld id="{1B4D4C2D-66CC-4400-B97A-101C04BB4C47}" type="slidenum">
              <a:rPr lang="en-US" altLang="es-PE" smtClean="0">
                <a:solidFill>
                  <a:schemeClr val="tx2"/>
                </a:solidFill>
                <a:latin typeface="Teva Sans Light" pitchFamily="34" charset="0"/>
              </a:rPr>
              <a:pPr fontAlgn="base">
                <a:spcBef>
                  <a:spcPct val="0"/>
                </a:spcBef>
                <a:spcAft>
                  <a:spcPct val="0"/>
                </a:spcAft>
              </a:pPr>
              <a:t>46</a:t>
            </a:fld>
            <a:r>
              <a:rPr lang="en-US" altLang="es-PE" smtClean="0">
                <a:solidFill>
                  <a:schemeClr val="tx2"/>
                </a:solidFill>
                <a:latin typeface="Teva Sans Light" pitchFamily="34" charset="0"/>
              </a:rPr>
              <a:t> |</a:t>
            </a:r>
          </a:p>
        </p:txBody>
      </p:sp>
      <p:sp>
        <p:nvSpPr>
          <p:cNvPr id="38916" name="Rectángulo 4"/>
          <p:cNvSpPr>
            <a:spLocks noChangeArrowheads="1"/>
          </p:cNvSpPr>
          <p:nvPr/>
        </p:nvSpPr>
        <p:spPr bwMode="auto">
          <a:xfrm>
            <a:off x="92075" y="958850"/>
            <a:ext cx="108029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s-ES" altLang="es-PE">
                <a:solidFill>
                  <a:srgbClr val="000000"/>
                </a:solidFill>
                <a:latin typeface="GillSansMT"/>
              </a:rPr>
              <a:t>Los equipos se evalúan bajo la óptica de varios criterios. Cada criterio, a su vez, posee factores que se deben evaluar. La composición de las notas para los factores y de los pesos de los criterios define una Nota de Criticidad para el ítem en evaluación. Ellos son:</a:t>
            </a:r>
            <a:r>
              <a:rPr lang="es-ES" altLang="es-PE"/>
              <a:t> </a:t>
            </a:r>
            <a:br>
              <a:rPr lang="es-ES" altLang="es-PE"/>
            </a:br>
            <a:endParaRPr lang="es-PE" altLang="es-PE"/>
          </a:p>
        </p:txBody>
      </p:sp>
      <p:pic>
        <p:nvPicPr>
          <p:cNvPr id="38917" name="Imagen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5775" y="2038350"/>
            <a:ext cx="8123238" cy="468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53860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Marcador de pie de página 3"/>
          <p:cNvSpPr>
            <a:spLocks noGrp="1"/>
          </p:cNvSpPr>
          <p:nvPr>
            <p:ph type="ftr"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US" altLang="es-PE" smtClean="0">
                <a:solidFill>
                  <a:schemeClr val="tx2"/>
                </a:solidFill>
                <a:latin typeface="Teva Sans Light" pitchFamily="34" charset="0"/>
              </a:rPr>
              <a:t>Ing.Franklin Tafur</a:t>
            </a:r>
          </a:p>
        </p:txBody>
      </p:sp>
      <p:sp>
        <p:nvSpPr>
          <p:cNvPr id="39939" name="Marcador de número de diapositiva 4"/>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US" altLang="es-PE" smtClean="0">
                <a:solidFill>
                  <a:schemeClr val="tx2"/>
                </a:solidFill>
                <a:latin typeface="Teva Sans Light" pitchFamily="34" charset="0"/>
              </a:rPr>
              <a:t>| </a:t>
            </a:r>
            <a:fld id="{F3911D3C-AB10-4EA9-B26F-E19BEB92103E}" type="slidenum">
              <a:rPr lang="en-US" altLang="es-PE" smtClean="0">
                <a:solidFill>
                  <a:schemeClr val="tx2"/>
                </a:solidFill>
                <a:latin typeface="Teva Sans Light" pitchFamily="34" charset="0"/>
              </a:rPr>
              <a:pPr fontAlgn="base">
                <a:spcBef>
                  <a:spcPct val="0"/>
                </a:spcBef>
                <a:spcAft>
                  <a:spcPct val="0"/>
                </a:spcAft>
              </a:pPr>
              <a:t>47</a:t>
            </a:fld>
            <a:r>
              <a:rPr lang="en-US" altLang="es-PE" smtClean="0">
                <a:solidFill>
                  <a:schemeClr val="tx2"/>
                </a:solidFill>
                <a:latin typeface="Teva Sans Light" pitchFamily="34" charset="0"/>
              </a:rPr>
              <a:t> |</a:t>
            </a:r>
          </a:p>
        </p:txBody>
      </p:sp>
      <p:pic>
        <p:nvPicPr>
          <p:cNvPr id="39940" name="Imagen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06475" y="901700"/>
            <a:ext cx="8921750" cy="535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1426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Marcador de pie de página 3"/>
          <p:cNvSpPr>
            <a:spLocks noGrp="1"/>
          </p:cNvSpPr>
          <p:nvPr>
            <p:ph type="ftr"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US" altLang="es-PE" smtClean="0">
                <a:solidFill>
                  <a:schemeClr val="tx2"/>
                </a:solidFill>
                <a:latin typeface="Teva Sans Light" pitchFamily="34" charset="0"/>
              </a:rPr>
              <a:t>Ing.Franklin Tafur</a:t>
            </a:r>
          </a:p>
        </p:txBody>
      </p:sp>
      <p:sp>
        <p:nvSpPr>
          <p:cNvPr id="40963" name="Marcador de número de diapositiva 4"/>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US" altLang="es-PE" smtClean="0">
                <a:solidFill>
                  <a:schemeClr val="tx2"/>
                </a:solidFill>
                <a:latin typeface="Teva Sans Light" pitchFamily="34" charset="0"/>
              </a:rPr>
              <a:t>| </a:t>
            </a:r>
            <a:fld id="{E27C7374-214B-48B1-85F4-CB5193C94221}" type="slidenum">
              <a:rPr lang="en-US" altLang="es-PE" smtClean="0">
                <a:solidFill>
                  <a:schemeClr val="tx2"/>
                </a:solidFill>
                <a:latin typeface="Teva Sans Light" pitchFamily="34" charset="0"/>
              </a:rPr>
              <a:pPr fontAlgn="base">
                <a:spcBef>
                  <a:spcPct val="0"/>
                </a:spcBef>
                <a:spcAft>
                  <a:spcPct val="0"/>
                </a:spcAft>
              </a:pPr>
              <a:t>48</a:t>
            </a:fld>
            <a:r>
              <a:rPr lang="en-US" altLang="es-PE" smtClean="0">
                <a:solidFill>
                  <a:schemeClr val="tx2"/>
                </a:solidFill>
                <a:latin typeface="Teva Sans Light" pitchFamily="34" charset="0"/>
              </a:rPr>
              <a:t> |</a:t>
            </a:r>
          </a:p>
        </p:txBody>
      </p:sp>
      <p:sp>
        <p:nvSpPr>
          <p:cNvPr id="40964" name="Rectángulo 1"/>
          <p:cNvSpPr>
            <a:spLocks noChangeArrowheads="1"/>
          </p:cNvSpPr>
          <p:nvPr/>
        </p:nvSpPr>
        <p:spPr bwMode="auto">
          <a:xfrm>
            <a:off x="249238" y="315913"/>
            <a:ext cx="765016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079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PE" sz="2400" b="1">
                <a:solidFill>
                  <a:schemeClr val="tx2"/>
                </a:solidFill>
              </a:rPr>
              <a:t>Flujo de definición de la Criticidad de los Equipos </a:t>
            </a:r>
            <a:br>
              <a:rPr lang="es-ES" altLang="es-PE" sz="2400" b="1">
                <a:solidFill>
                  <a:schemeClr val="tx2"/>
                </a:solidFill>
              </a:rPr>
            </a:br>
            <a:endParaRPr lang="es-PE" altLang="en-US" sz="2400" b="1">
              <a:solidFill>
                <a:schemeClr val="tx2"/>
              </a:solidFill>
            </a:endParaRPr>
          </a:p>
        </p:txBody>
      </p:sp>
      <p:sp>
        <p:nvSpPr>
          <p:cNvPr id="40965" name="Rectángulo 1"/>
          <p:cNvSpPr>
            <a:spLocks noChangeArrowheads="1"/>
          </p:cNvSpPr>
          <p:nvPr/>
        </p:nvSpPr>
        <p:spPr bwMode="auto">
          <a:xfrm>
            <a:off x="104775" y="850900"/>
            <a:ext cx="110902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s-ES" altLang="es-PE">
                <a:solidFill>
                  <a:srgbClr val="666666"/>
                </a:solidFill>
                <a:latin typeface="GillSansMT"/>
              </a:rPr>
              <a:t>La consolidación de las evaluaciones de los criterios de criticidad generan la Criticidad del Equipo evaluado.</a:t>
            </a:r>
            <a:r>
              <a:rPr lang="es-ES" altLang="es-PE"/>
              <a:t> </a:t>
            </a:r>
            <a:br>
              <a:rPr lang="es-ES" altLang="es-PE"/>
            </a:br>
            <a:endParaRPr lang="es-PE" altLang="es-PE"/>
          </a:p>
        </p:txBody>
      </p:sp>
      <p:pic>
        <p:nvPicPr>
          <p:cNvPr id="40966" name="Imagen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1825" y="1577975"/>
            <a:ext cx="7023100" cy="461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7" name="Imagen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04225" y="1927225"/>
            <a:ext cx="2516188" cy="333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7454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Marcador de pie de página 3"/>
          <p:cNvSpPr>
            <a:spLocks noGrp="1"/>
          </p:cNvSpPr>
          <p:nvPr>
            <p:ph type="ftr"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US" altLang="es-PE" smtClean="0">
                <a:solidFill>
                  <a:schemeClr val="tx2"/>
                </a:solidFill>
                <a:latin typeface="Teva Sans Light" pitchFamily="34" charset="0"/>
              </a:rPr>
              <a:t>Ing.Franklin Tafur</a:t>
            </a:r>
          </a:p>
        </p:txBody>
      </p:sp>
      <p:sp>
        <p:nvSpPr>
          <p:cNvPr id="41987" name="Marcador de número de diapositiva 4"/>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US" altLang="es-PE" smtClean="0">
                <a:solidFill>
                  <a:schemeClr val="tx2"/>
                </a:solidFill>
                <a:latin typeface="Teva Sans Light" pitchFamily="34" charset="0"/>
              </a:rPr>
              <a:t>| </a:t>
            </a:r>
            <a:fld id="{3EB8E7F5-CBB0-40B9-AA41-1F588E32B5F0}" type="slidenum">
              <a:rPr lang="en-US" altLang="es-PE" smtClean="0">
                <a:solidFill>
                  <a:schemeClr val="tx2"/>
                </a:solidFill>
                <a:latin typeface="Teva Sans Light" pitchFamily="34" charset="0"/>
              </a:rPr>
              <a:pPr fontAlgn="base">
                <a:spcBef>
                  <a:spcPct val="0"/>
                </a:spcBef>
                <a:spcAft>
                  <a:spcPct val="0"/>
                </a:spcAft>
              </a:pPr>
              <a:t>49</a:t>
            </a:fld>
            <a:r>
              <a:rPr lang="en-US" altLang="es-PE" smtClean="0">
                <a:solidFill>
                  <a:schemeClr val="tx2"/>
                </a:solidFill>
                <a:latin typeface="Teva Sans Light" pitchFamily="34" charset="0"/>
              </a:rPr>
              <a:t> |</a:t>
            </a:r>
          </a:p>
        </p:txBody>
      </p:sp>
      <p:sp>
        <p:nvSpPr>
          <p:cNvPr id="41988" name="Rectángulo 4"/>
          <p:cNvSpPr>
            <a:spLocks noChangeArrowheads="1"/>
          </p:cNvSpPr>
          <p:nvPr/>
        </p:nvSpPr>
        <p:spPr bwMode="auto">
          <a:xfrm>
            <a:off x="249238" y="884238"/>
            <a:ext cx="10633075"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s-ES" altLang="es-PE">
                <a:solidFill>
                  <a:srgbClr val="000000"/>
                </a:solidFill>
                <a:latin typeface="GillSansMT"/>
              </a:rPr>
              <a:t>No existe una proporción ideal entre las criticidades de los equipos evaluados. Es importante que la matriz se llene correctamente, considerando todos los equipos del canal evaluado, y que la criticidad final refleje fielmente la realidad del canal. Como referencia, constan en la Figura</a:t>
            </a:r>
            <a:r>
              <a:rPr lang="es-ES" altLang="es-PE"/>
              <a:t> </a:t>
            </a:r>
            <a:br>
              <a:rPr lang="es-ES" altLang="es-PE"/>
            </a:br>
            <a:endParaRPr lang="es-PE" altLang="es-PE"/>
          </a:p>
        </p:txBody>
      </p:sp>
      <p:pic>
        <p:nvPicPr>
          <p:cNvPr id="41989" name="Imagen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765300"/>
            <a:ext cx="4108450" cy="446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15700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4384" y="441579"/>
            <a:ext cx="4560569" cy="460446"/>
          </a:xfrm>
          <a:prstGeom prst="rect">
            <a:avLst/>
          </a:prstGeom>
        </p:spPr>
        <p:txBody>
          <a:bodyPr vert="horz" wrap="square" lIns="0" tIns="143573" rIns="0" bIns="0" rtlCol="0">
            <a:spAutoFit/>
          </a:bodyPr>
          <a:lstStyle/>
          <a:p>
            <a:pPr marL="210820">
              <a:lnSpc>
                <a:spcPct val="100000"/>
              </a:lnSpc>
              <a:spcBef>
                <a:spcPts val="90"/>
              </a:spcBef>
            </a:pPr>
            <a:r>
              <a:rPr spc="-10" dirty="0" err="1" smtClean="0"/>
              <a:t>Requisitos</a:t>
            </a:r>
            <a:r>
              <a:rPr spc="-45" dirty="0" smtClean="0"/>
              <a:t> </a:t>
            </a:r>
            <a:r>
              <a:rPr dirty="0"/>
              <a:t>del</a:t>
            </a:r>
            <a:r>
              <a:rPr spc="-80" dirty="0"/>
              <a:t> </a:t>
            </a:r>
            <a:r>
              <a:rPr spc="-10" dirty="0"/>
              <a:t>Mantenimiento</a:t>
            </a:r>
          </a:p>
        </p:txBody>
      </p:sp>
      <p:grpSp>
        <p:nvGrpSpPr>
          <p:cNvPr id="3" name="object 3"/>
          <p:cNvGrpSpPr/>
          <p:nvPr/>
        </p:nvGrpSpPr>
        <p:grpSpPr>
          <a:xfrm>
            <a:off x="1874520" y="1567180"/>
            <a:ext cx="7284720" cy="731520"/>
            <a:chOff x="1874520" y="1567180"/>
            <a:chExt cx="7284720" cy="731520"/>
          </a:xfrm>
        </p:grpSpPr>
        <p:sp>
          <p:nvSpPr>
            <p:cNvPr id="4" name="object 4"/>
            <p:cNvSpPr/>
            <p:nvPr/>
          </p:nvSpPr>
          <p:spPr>
            <a:xfrm>
              <a:off x="1880870" y="1840230"/>
              <a:ext cx="7272020" cy="452120"/>
            </a:xfrm>
            <a:custGeom>
              <a:avLst/>
              <a:gdLst/>
              <a:ahLst/>
              <a:cxnLst/>
              <a:rect l="l" t="t" r="r" b="b"/>
              <a:pathLst>
                <a:path w="7272020" h="452119">
                  <a:moveTo>
                    <a:pt x="7272020" y="0"/>
                  </a:moveTo>
                  <a:lnTo>
                    <a:pt x="0" y="0"/>
                  </a:lnTo>
                  <a:lnTo>
                    <a:pt x="0" y="452120"/>
                  </a:lnTo>
                  <a:lnTo>
                    <a:pt x="7272020" y="452120"/>
                  </a:lnTo>
                  <a:lnTo>
                    <a:pt x="7272020" y="0"/>
                  </a:lnTo>
                  <a:close/>
                </a:path>
              </a:pathLst>
            </a:custGeom>
            <a:solidFill>
              <a:srgbClr val="CFD4EA">
                <a:alpha val="90194"/>
              </a:srgbClr>
            </a:solidFill>
          </p:spPr>
          <p:txBody>
            <a:bodyPr wrap="square" lIns="0" tIns="0" rIns="0" bIns="0" rtlCol="0"/>
            <a:lstStyle/>
            <a:p>
              <a:endParaRPr/>
            </a:p>
          </p:txBody>
        </p:sp>
        <p:sp>
          <p:nvSpPr>
            <p:cNvPr id="5" name="object 5"/>
            <p:cNvSpPr/>
            <p:nvPr/>
          </p:nvSpPr>
          <p:spPr>
            <a:xfrm>
              <a:off x="1880870" y="1840230"/>
              <a:ext cx="7272020" cy="452120"/>
            </a:xfrm>
            <a:custGeom>
              <a:avLst/>
              <a:gdLst/>
              <a:ahLst/>
              <a:cxnLst/>
              <a:rect l="l" t="t" r="r" b="b"/>
              <a:pathLst>
                <a:path w="7272020" h="452119">
                  <a:moveTo>
                    <a:pt x="0" y="452120"/>
                  </a:moveTo>
                  <a:lnTo>
                    <a:pt x="7272020" y="452120"/>
                  </a:lnTo>
                  <a:lnTo>
                    <a:pt x="7272020" y="0"/>
                  </a:lnTo>
                  <a:lnTo>
                    <a:pt x="0" y="0"/>
                  </a:lnTo>
                  <a:lnTo>
                    <a:pt x="0" y="452120"/>
                  </a:lnTo>
                  <a:close/>
                </a:path>
              </a:pathLst>
            </a:custGeom>
            <a:ln w="12700">
              <a:solidFill>
                <a:srgbClr val="4471C4"/>
              </a:solidFill>
            </a:ln>
          </p:spPr>
          <p:txBody>
            <a:bodyPr wrap="square" lIns="0" tIns="0" rIns="0" bIns="0" rtlCol="0"/>
            <a:lstStyle/>
            <a:p>
              <a:endParaRPr/>
            </a:p>
          </p:txBody>
        </p:sp>
        <p:sp>
          <p:nvSpPr>
            <p:cNvPr id="6" name="object 6"/>
            <p:cNvSpPr/>
            <p:nvPr/>
          </p:nvSpPr>
          <p:spPr>
            <a:xfrm>
              <a:off x="2244090" y="1573530"/>
              <a:ext cx="5090160" cy="530860"/>
            </a:xfrm>
            <a:custGeom>
              <a:avLst/>
              <a:gdLst/>
              <a:ahLst/>
              <a:cxnLst/>
              <a:rect l="l" t="t" r="r" b="b"/>
              <a:pathLst>
                <a:path w="5090159" h="530860">
                  <a:moveTo>
                    <a:pt x="5001641" y="0"/>
                  </a:moveTo>
                  <a:lnTo>
                    <a:pt x="88518" y="0"/>
                  </a:lnTo>
                  <a:lnTo>
                    <a:pt x="54060" y="6955"/>
                  </a:lnTo>
                  <a:lnTo>
                    <a:pt x="25923" y="25923"/>
                  </a:lnTo>
                  <a:lnTo>
                    <a:pt x="6955" y="54060"/>
                  </a:lnTo>
                  <a:lnTo>
                    <a:pt x="0" y="88519"/>
                  </a:lnTo>
                  <a:lnTo>
                    <a:pt x="0" y="442341"/>
                  </a:lnTo>
                  <a:lnTo>
                    <a:pt x="6955" y="476799"/>
                  </a:lnTo>
                  <a:lnTo>
                    <a:pt x="25923" y="504936"/>
                  </a:lnTo>
                  <a:lnTo>
                    <a:pt x="54060" y="523904"/>
                  </a:lnTo>
                  <a:lnTo>
                    <a:pt x="88518" y="530860"/>
                  </a:lnTo>
                  <a:lnTo>
                    <a:pt x="5001641" y="530860"/>
                  </a:lnTo>
                  <a:lnTo>
                    <a:pt x="5036099" y="523904"/>
                  </a:lnTo>
                  <a:lnTo>
                    <a:pt x="5064236" y="504936"/>
                  </a:lnTo>
                  <a:lnTo>
                    <a:pt x="5083204" y="476799"/>
                  </a:lnTo>
                  <a:lnTo>
                    <a:pt x="5090160" y="442341"/>
                  </a:lnTo>
                  <a:lnTo>
                    <a:pt x="5090160" y="88519"/>
                  </a:lnTo>
                  <a:lnTo>
                    <a:pt x="5083204" y="54060"/>
                  </a:lnTo>
                  <a:lnTo>
                    <a:pt x="5064236" y="25923"/>
                  </a:lnTo>
                  <a:lnTo>
                    <a:pt x="5036099" y="6955"/>
                  </a:lnTo>
                  <a:lnTo>
                    <a:pt x="5001641" y="0"/>
                  </a:lnTo>
                  <a:close/>
                </a:path>
              </a:pathLst>
            </a:custGeom>
            <a:solidFill>
              <a:srgbClr val="FFFFFF"/>
            </a:solidFill>
          </p:spPr>
          <p:txBody>
            <a:bodyPr wrap="square" lIns="0" tIns="0" rIns="0" bIns="0" rtlCol="0"/>
            <a:lstStyle/>
            <a:p>
              <a:endParaRPr/>
            </a:p>
          </p:txBody>
        </p:sp>
        <p:sp>
          <p:nvSpPr>
            <p:cNvPr id="7" name="object 7"/>
            <p:cNvSpPr/>
            <p:nvPr/>
          </p:nvSpPr>
          <p:spPr>
            <a:xfrm>
              <a:off x="2244090" y="1573530"/>
              <a:ext cx="5090160" cy="530860"/>
            </a:xfrm>
            <a:custGeom>
              <a:avLst/>
              <a:gdLst/>
              <a:ahLst/>
              <a:cxnLst/>
              <a:rect l="l" t="t" r="r" b="b"/>
              <a:pathLst>
                <a:path w="5090159" h="530860">
                  <a:moveTo>
                    <a:pt x="0" y="88519"/>
                  </a:moveTo>
                  <a:lnTo>
                    <a:pt x="6955" y="54060"/>
                  </a:lnTo>
                  <a:lnTo>
                    <a:pt x="25923" y="25923"/>
                  </a:lnTo>
                  <a:lnTo>
                    <a:pt x="54060" y="6955"/>
                  </a:lnTo>
                  <a:lnTo>
                    <a:pt x="88518" y="0"/>
                  </a:lnTo>
                  <a:lnTo>
                    <a:pt x="5001641" y="0"/>
                  </a:lnTo>
                  <a:lnTo>
                    <a:pt x="5036099" y="6955"/>
                  </a:lnTo>
                  <a:lnTo>
                    <a:pt x="5064236" y="25923"/>
                  </a:lnTo>
                  <a:lnTo>
                    <a:pt x="5083204" y="54060"/>
                  </a:lnTo>
                  <a:lnTo>
                    <a:pt x="5090160" y="88519"/>
                  </a:lnTo>
                  <a:lnTo>
                    <a:pt x="5090160" y="442341"/>
                  </a:lnTo>
                  <a:lnTo>
                    <a:pt x="5083204" y="476799"/>
                  </a:lnTo>
                  <a:lnTo>
                    <a:pt x="5064236" y="504936"/>
                  </a:lnTo>
                  <a:lnTo>
                    <a:pt x="5036099" y="523904"/>
                  </a:lnTo>
                  <a:lnTo>
                    <a:pt x="5001641" y="530860"/>
                  </a:lnTo>
                  <a:lnTo>
                    <a:pt x="88518" y="530860"/>
                  </a:lnTo>
                  <a:lnTo>
                    <a:pt x="54060" y="523904"/>
                  </a:lnTo>
                  <a:lnTo>
                    <a:pt x="25923" y="504936"/>
                  </a:lnTo>
                  <a:lnTo>
                    <a:pt x="6955" y="476799"/>
                  </a:lnTo>
                  <a:lnTo>
                    <a:pt x="0" y="442341"/>
                  </a:lnTo>
                  <a:lnTo>
                    <a:pt x="0" y="88519"/>
                  </a:lnTo>
                  <a:close/>
                </a:path>
              </a:pathLst>
            </a:custGeom>
            <a:ln w="12700">
              <a:solidFill>
                <a:srgbClr val="3C67B0"/>
              </a:solidFill>
            </a:ln>
          </p:spPr>
          <p:txBody>
            <a:bodyPr wrap="square" lIns="0" tIns="0" rIns="0" bIns="0" rtlCol="0"/>
            <a:lstStyle/>
            <a:p>
              <a:endParaRPr/>
            </a:p>
          </p:txBody>
        </p:sp>
      </p:grpSp>
      <p:grpSp>
        <p:nvGrpSpPr>
          <p:cNvPr id="8" name="object 8"/>
          <p:cNvGrpSpPr/>
          <p:nvPr/>
        </p:nvGrpSpPr>
        <p:grpSpPr>
          <a:xfrm>
            <a:off x="1874520" y="2385060"/>
            <a:ext cx="7284720" cy="731520"/>
            <a:chOff x="1874520" y="2385060"/>
            <a:chExt cx="7284720" cy="731520"/>
          </a:xfrm>
        </p:grpSpPr>
        <p:sp>
          <p:nvSpPr>
            <p:cNvPr id="9" name="object 9"/>
            <p:cNvSpPr/>
            <p:nvPr/>
          </p:nvSpPr>
          <p:spPr>
            <a:xfrm>
              <a:off x="1880870" y="2655570"/>
              <a:ext cx="7272020" cy="454659"/>
            </a:xfrm>
            <a:custGeom>
              <a:avLst/>
              <a:gdLst/>
              <a:ahLst/>
              <a:cxnLst/>
              <a:rect l="l" t="t" r="r" b="b"/>
              <a:pathLst>
                <a:path w="7272020" h="454660">
                  <a:moveTo>
                    <a:pt x="7272020" y="0"/>
                  </a:moveTo>
                  <a:lnTo>
                    <a:pt x="0" y="0"/>
                  </a:lnTo>
                  <a:lnTo>
                    <a:pt x="0" y="454660"/>
                  </a:lnTo>
                  <a:lnTo>
                    <a:pt x="7272020" y="454660"/>
                  </a:lnTo>
                  <a:lnTo>
                    <a:pt x="7272020" y="0"/>
                  </a:lnTo>
                  <a:close/>
                </a:path>
              </a:pathLst>
            </a:custGeom>
            <a:solidFill>
              <a:srgbClr val="CFD4EA">
                <a:alpha val="90194"/>
              </a:srgbClr>
            </a:solidFill>
          </p:spPr>
          <p:txBody>
            <a:bodyPr wrap="square" lIns="0" tIns="0" rIns="0" bIns="0" rtlCol="0"/>
            <a:lstStyle/>
            <a:p>
              <a:endParaRPr/>
            </a:p>
          </p:txBody>
        </p:sp>
        <p:sp>
          <p:nvSpPr>
            <p:cNvPr id="10" name="object 10"/>
            <p:cNvSpPr/>
            <p:nvPr/>
          </p:nvSpPr>
          <p:spPr>
            <a:xfrm>
              <a:off x="1880870" y="2655570"/>
              <a:ext cx="7272020" cy="454659"/>
            </a:xfrm>
            <a:custGeom>
              <a:avLst/>
              <a:gdLst/>
              <a:ahLst/>
              <a:cxnLst/>
              <a:rect l="l" t="t" r="r" b="b"/>
              <a:pathLst>
                <a:path w="7272020" h="454660">
                  <a:moveTo>
                    <a:pt x="0" y="454660"/>
                  </a:moveTo>
                  <a:lnTo>
                    <a:pt x="7272020" y="454660"/>
                  </a:lnTo>
                  <a:lnTo>
                    <a:pt x="7272020" y="0"/>
                  </a:lnTo>
                  <a:lnTo>
                    <a:pt x="0" y="0"/>
                  </a:lnTo>
                  <a:lnTo>
                    <a:pt x="0" y="454660"/>
                  </a:lnTo>
                  <a:close/>
                </a:path>
              </a:pathLst>
            </a:custGeom>
            <a:ln w="12699">
              <a:solidFill>
                <a:srgbClr val="4471C4"/>
              </a:solidFill>
            </a:ln>
          </p:spPr>
          <p:txBody>
            <a:bodyPr wrap="square" lIns="0" tIns="0" rIns="0" bIns="0" rtlCol="0"/>
            <a:lstStyle/>
            <a:p>
              <a:endParaRPr/>
            </a:p>
          </p:txBody>
        </p:sp>
        <p:sp>
          <p:nvSpPr>
            <p:cNvPr id="11" name="object 11"/>
            <p:cNvSpPr/>
            <p:nvPr/>
          </p:nvSpPr>
          <p:spPr>
            <a:xfrm>
              <a:off x="2244090" y="2391410"/>
              <a:ext cx="5090160" cy="530860"/>
            </a:xfrm>
            <a:custGeom>
              <a:avLst/>
              <a:gdLst/>
              <a:ahLst/>
              <a:cxnLst/>
              <a:rect l="l" t="t" r="r" b="b"/>
              <a:pathLst>
                <a:path w="5090159" h="530860">
                  <a:moveTo>
                    <a:pt x="5001641" y="0"/>
                  </a:moveTo>
                  <a:lnTo>
                    <a:pt x="88518" y="0"/>
                  </a:lnTo>
                  <a:lnTo>
                    <a:pt x="54060" y="6955"/>
                  </a:lnTo>
                  <a:lnTo>
                    <a:pt x="25923" y="25923"/>
                  </a:lnTo>
                  <a:lnTo>
                    <a:pt x="6955" y="54060"/>
                  </a:lnTo>
                  <a:lnTo>
                    <a:pt x="0" y="88518"/>
                  </a:lnTo>
                  <a:lnTo>
                    <a:pt x="0" y="442340"/>
                  </a:lnTo>
                  <a:lnTo>
                    <a:pt x="6955" y="476799"/>
                  </a:lnTo>
                  <a:lnTo>
                    <a:pt x="25923" y="504936"/>
                  </a:lnTo>
                  <a:lnTo>
                    <a:pt x="54060" y="523904"/>
                  </a:lnTo>
                  <a:lnTo>
                    <a:pt x="88518" y="530860"/>
                  </a:lnTo>
                  <a:lnTo>
                    <a:pt x="5001641" y="530860"/>
                  </a:lnTo>
                  <a:lnTo>
                    <a:pt x="5036099" y="523904"/>
                  </a:lnTo>
                  <a:lnTo>
                    <a:pt x="5064236" y="504936"/>
                  </a:lnTo>
                  <a:lnTo>
                    <a:pt x="5083204" y="476799"/>
                  </a:lnTo>
                  <a:lnTo>
                    <a:pt x="5090160" y="442340"/>
                  </a:lnTo>
                  <a:lnTo>
                    <a:pt x="5090160" y="88518"/>
                  </a:lnTo>
                  <a:lnTo>
                    <a:pt x="5083204" y="54060"/>
                  </a:lnTo>
                  <a:lnTo>
                    <a:pt x="5064236" y="25923"/>
                  </a:lnTo>
                  <a:lnTo>
                    <a:pt x="5036099" y="6955"/>
                  </a:lnTo>
                  <a:lnTo>
                    <a:pt x="5001641" y="0"/>
                  </a:lnTo>
                  <a:close/>
                </a:path>
              </a:pathLst>
            </a:custGeom>
            <a:solidFill>
              <a:srgbClr val="FFFFFF"/>
            </a:solidFill>
          </p:spPr>
          <p:txBody>
            <a:bodyPr wrap="square" lIns="0" tIns="0" rIns="0" bIns="0" rtlCol="0"/>
            <a:lstStyle/>
            <a:p>
              <a:endParaRPr/>
            </a:p>
          </p:txBody>
        </p:sp>
        <p:sp>
          <p:nvSpPr>
            <p:cNvPr id="12" name="object 12"/>
            <p:cNvSpPr/>
            <p:nvPr/>
          </p:nvSpPr>
          <p:spPr>
            <a:xfrm>
              <a:off x="2244090" y="2391410"/>
              <a:ext cx="5090160" cy="530860"/>
            </a:xfrm>
            <a:custGeom>
              <a:avLst/>
              <a:gdLst/>
              <a:ahLst/>
              <a:cxnLst/>
              <a:rect l="l" t="t" r="r" b="b"/>
              <a:pathLst>
                <a:path w="5090159" h="530860">
                  <a:moveTo>
                    <a:pt x="0" y="88518"/>
                  </a:moveTo>
                  <a:lnTo>
                    <a:pt x="6955" y="54060"/>
                  </a:lnTo>
                  <a:lnTo>
                    <a:pt x="25923" y="25923"/>
                  </a:lnTo>
                  <a:lnTo>
                    <a:pt x="54060" y="6955"/>
                  </a:lnTo>
                  <a:lnTo>
                    <a:pt x="88518" y="0"/>
                  </a:lnTo>
                  <a:lnTo>
                    <a:pt x="5001641" y="0"/>
                  </a:lnTo>
                  <a:lnTo>
                    <a:pt x="5036099" y="6955"/>
                  </a:lnTo>
                  <a:lnTo>
                    <a:pt x="5064236" y="25923"/>
                  </a:lnTo>
                  <a:lnTo>
                    <a:pt x="5083204" y="54060"/>
                  </a:lnTo>
                  <a:lnTo>
                    <a:pt x="5090160" y="88518"/>
                  </a:lnTo>
                  <a:lnTo>
                    <a:pt x="5090160" y="442340"/>
                  </a:lnTo>
                  <a:lnTo>
                    <a:pt x="5083204" y="476799"/>
                  </a:lnTo>
                  <a:lnTo>
                    <a:pt x="5064236" y="504936"/>
                  </a:lnTo>
                  <a:lnTo>
                    <a:pt x="5036099" y="523904"/>
                  </a:lnTo>
                  <a:lnTo>
                    <a:pt x="5001641" y="530860"/>
                  </a:lnTo>
                  <a:lnTo>
                    <a:pt x="88518" y="530860"/>
                  </a:lnTo>
                  <a:lnTo>
                    <a:pt x="54060" y="523904"/>
                  </a:lnTo>
                  <a:lnTo>
                    <a:pt x="25923" y="504936"/>
                  </a:lnTo>
                  <a:lnTo>
                    <a:pt x="6955" y="476799"/>
                  </a:lnTo>
                  <a:lnTo>
                    <a:pt x="0" y="442340"/>
                  </a:lnTo>
                  <a:lnTo>
                    <a:pt x="0" y="88518"/>
                  </a:lnTo>
                  <a:close/>
                </a:path>
              </a:pathLst>
            </a:custGeom>
            <a:ln w="12700">
              <a:solidFill>
                <a:srgbClr val="3C67B0"/>
              </a:solidFill>
            </a:ln>
          </p:spPr>
          <p:txBody>
            <a:bodyPr wrap="square" lIns="0" tIns="0" rIns="0" bIns="0" rtlCol="0"/>
            <a:lstStyle/>
            <a:p>
              <a:endParaRPr/>
            </a:p>
          </p:txBody>
        </p:sp>
      </p:grpSp>
      <p:grpSp>
        <p:nvGrpSpPr>
          <p:cNvPr id="13" name="object 13"/>
          <p:cNvGrpSpPr/>
          <p:nvPr/>
        </p:nvGrpSpPr>
        <p:grpSpPr>
          <a:xfrm>
            <a:off x="1874520" y="3200400"/>
            <a:ext cx="7284720" cy="731520"/>
            <a:chOff x="1874520" y="3200400"/>
            <a:chExt cx="7284720" cy="731520"/>
          </a:xfrm>
        </p:grpSpPr>
        <p:sp>
          <p:nvSpPr>
            <p:cNvPr id="14" name="object 14"/>
            <p:cNvSpPr/>
            <p:nvPr/>
          </p:nvSpPr>
          <p:spPr>
            <a:xfrm>
              <a:off x="1880870" y="3473450"/>
              <a:ext cx="7272020" cy="452120"/>
            </a:xfrm>
            <a:custGeom>
              <a:avLst/>
              <a:gdLst/>
              <a:ahLst/>
              <a:cxnLst/>
              <a:rect l="l" t="t" r="r" b="b"/>
              <a:pathLst>
                <a:path w="7272020" h="452120">
                  <a:moveTo>
                    <a:pt x="7272020" y="0"/>
                  </a:moveTo>
                  <a:lnTo>
                    <a:pt x="0" y="0"/>
                  </a:lnTo>
                  <a:lnTo>
                    <a:pt x="0" y="452119"/>
                  </a:lnTo>
                  <a:lnTo>
                    <a:pt x="7272020" y="452119"/>
                  </a:lnTo>
                  <a:lnTo>
                    <a:pt x="7272020" y="0"/>
                  </a:lnTo>
                  <a:close/>
                </a:path>
              </a:pathLst>
            </a:custGeom>
            <a:solidFill>
              <a:srgbClr val="CFD4EA">
                <a:alpha val="90194"/>
              </a:srgbClr>
            </a:solidFill>
          </p:spPr>
          <p:txBody>
            <a:bodyPr wrap="square" lIns="0" tIns="0" rIns="0" bIns="0" rtlCol="0"/>
            <a:lstStyle/>
            <a:p>
              <a:endParaRPr/>
            </a:p>
          </p:txBody>
        </p:sp>
        <p:sp>
          <p:nvSpPr>
            <p:cNvPr id="15" name="object 15"/>
            <p:cNvSpPr/>
            <p:nvPr/>
          </p:nvSpPr>
          <p:spPr>
            <a:xfrm>
              <a:off x="1880870" y="3473450"/>
              <a:ext cx="7272020" cy="452120"/>
            </a:xfrm>
            <a:custGeom>
              <a:avLst/>
              <a:gdLst/>
              <a:ahLst/>
              <a:cxnLst/>
              <a:rect l="l" t="t" r="r" b="b"/>
              <a:pathLst>
                <a:path w="7272020" h="452120">
                  <a:moveTo>
                    <a:pt x="0" y="452119"/>
                  </a:moveTo>
                  <a:lnTo>
                    <a:pt x="7272020" y="452119"/>
                  </a:lnTo>
                  <a:lnTo>
                    <a:pt x="7272020" y="0"/>
                  </a:lnTo>
                  <a:lnTo>
                    <a:pt x="0" y="0"/>
                  </a:lnTo>
                  <a:lnTo>
                    <a:pt x="0" y="452119"/>
                  </a:lnTo>
                  <a:close/>
                </a:path>
              </a:pathLst>
            </a:custGeom>
            <a:ln w="12700">
              <a:solidFill>
                <a:srgbClr val="4471C4"/>
              </a:solidFill>
            </a:ln>
          </p:spPr>
          <p:txBody>
            <a:bodyPr wrap="square" lIns="0" tIns="0" rIns="0" bIns="0" rtlCol="0"/>
            <a:lstStyle/>
            <a:p>
              <a:endParaRPr/>
            </a:p>
          </p:txBody>
        </p:sp>
        <p:sp>
          <p:nvSpPr>
            <p:cNvPr id="16" name="object 16"/>
            <p:cNvSpPr/>
            <p:nvPr/>
          </p:nvSpPr>
          <p:spPr>
            <a:xfrm>
              <a:off x="2244090" y="3206750"/>
              <a:ext cx="5090160" cy="530860"/>
            </a:xfrm>
            <a:custGeom>
              <a:avLst/>
              <a:gdLst/>
              <a:ahLst/>
              <a:cxnLst/>
              <a:rect l="l" t="t" r="r" b="b"/>
              <a:pathLst>
                <a:path w="5090159" h="530860">
                  <a:moveTo>
                    <a:pt x="5001641" y="0"/>
                  </a:moveTo>
                  <a:lnTo>
                    <a:pt x="88518" y="0"/>
                  </a:lnTo>
                  <a:lnTo>
                    <a:pt x="54060" y="6955"/>
                  </a:lnTo>
                  <a:lnTo>
                    <a:pt x="25923" y="25923"/>
                  </a:lnTo>
                  <a:lnTo>
                    <a:pt x="6955" y="54060"/>
                  </a:lnTo>
                  <a:lnTo>
                    <a:pt x="0" y="88519"/>
                  </a:lnTo>
                  <a:lnTo>
                    <a:pt x="0" y="442341"/>
                  </a:lnTo>
                  <a:lnTo>
                    <a:pt x="6955" y="476799"/>
                  </a:lnTo>
                  <a:lnTo>
                    <a:pt x="25923" y="504936"/>
                  </a:lnTo>
                  <a:lnTo>
                    <a:pt x="54060" y="523904"/>
                  </a:lnTo>
                  <a:lnTo>
                    <a:pt x="88518" y="530860"/>
                  </a:lnTo>
                  <a:lnTo>
                    <a:pt x="5001641" y="530860"/>
                  </a:lnTo>
                  <a:lnTo>
                    <a:pt x="5036099" y="523904"/>
                  </a:lnTo>
                  <a:lnTo>
                    <a:pt x="5064236" y="504936"/>
                  </a:lnTo>
                  <a:lnTo>
                    <a:pt x="5083204" y="476799"/>
                  </a:lnTo>
                  <a:lnTo>
                    <a:pt x="5090160" y="442341"/>
                  </a:lnTo>
                  <a:lnTo>
                    <a:pt x="5090160" y="88519"/>
                  </a:lnTo>
                  <a:lnTo>
                    <a:pt x="5083204" y="54060"/>
                  </a:lnTo>
                  <a:lnTo>
                    <a:pt x="5064236" y="25923"/>
                  </a:lnTo>
                  <a:lnTo>
                    <a:pt x="5036099" y="6955"/>
                  </a:lnTo>
                  <a:lnTo>
                    <a:pt x="5001641" y="0"/>
                  </a:lnTo>
                  <a:close/>
                </a:path>
              </a:pathLst>
            </a:custGeom>
            <a:solidFill>
              <a:srgbClr val="FFFFFF"/>
            </a:solidFill>
          </p:spPr>
          <p:txBody>
            <a:bodyPr wrap="square" lIns="0" tIns="0" rIns="0" bIns="0" rtlCol="0"/>
            <a:lstStyle/>
            <a:p>
              <a:endParaRPr/>
            </a:p>
          </p:txBody>
        </p:sp>
        <p:sp>
          <p:nvSpPr>
            <p:cNvPr id="17" name="object 17"/>
            <p:cNvSpPr/>
            <p:nvPr/>
          </p:nvSpPr>
          <p:spPr>
            <a:xfrm>
              <a:off x="2244090" y="3206750"/>
              <a:ext cx="5090160" cy="530860"/>
            </a:xfrm>
            <a:custGeom>
              <a:avLst/>
              <a:gdLst/>
              <a:ahLst/>
              <a:cxnLst/>
              <a:rect l="l" t="t" r="r" b="b"/>
              <a:pathLst>
                <a:path w="5090159" h="530860">
                  <a:moveTo>
                    <a:pt x="0" y="88519"/>
                  </a:moveTo>
                  <a:lnTo>
                    <a:pt x="6955" y="54060"/>
                  </a:lnTo>
                  <a:lnTo>
                    <a:pt x="25923" y="25923"/>
                  </a:lnTo>
                  <a:lnTo>
                    <a:pt x="54060" y="6955"/>
                  </a:lnTo>
                  <a:lnTo>
                    <a:pt x="88518" y="0"/>
                  </a:lnTo>
                  <a:lnTo>
                    <a:pt x="5001641" y="0"/>
                  </a:lnTo>
                  <a:lnTo>
                    <a:pt x="5036099" y="6955"/>
                  </a:lnTo>
                  <a:lnTo>
                    <a:pt x="5064236" y="25923"/>
                  </a:lnTo>
                  <a:lnTo>
                    <a:pt x="5083204" y="54060"/>
                  </a:lnTo>
                  <a:lnTo>
                    <a:pt x="5090160" y="88519"/>
                  </a:lnTo>
                  <a:lnTo>
                    <a:pt x="5090160" y="442341"/>
                  </a:lnTo>
                  <a:lnTo>
                    <a:pt x="5083204" y="476799"/>
                  </a:lnTo>
                  <a:lnTo>
                    <a:pt x="5064236" y="504936"/>
                  </a:lnTo>
                  <a:lnTo>
                    <a:pt x="5036099" y="523904"/>
                  </a:lnTo>
                  <a:lnTo>
                    <a:pt x="5001641" y="530860"/>
                  </a:lnTo>
                  <a:lnTo>
                    <a:pt x="88518" y="530860"/>
                  </a:lnTo>
                  <a:lnTo>
                    <a:pt x="54060" y="523904"/>
                  </a:lnTo>
                  <a:lnTo>
                    <a:pt x="25923" y="504936"/>
                  </a:lnTo>
                  <a:lnTo>
                    <a:pt x="6955" y="476799"/>
                  </a:lnTo>
                  <a:lnTo>
                    <a:pt x="0" y="442341"/>
                  </a:lnTo>
                  <a:lnTo>
                    <a:pt x="0" y="88519"/>
                  </a:lnTo>
                  <a:close/>
                </a:path>
              </a:pathLst>
            </a:custGeom>
            <a:ln w="12700">
              <a:solidFill>
                <a:srgbClr val="3C67B0"/>
              </a:solidFill>
            </a:ln>
          </p:spPr>
          <p:txBody>
            <a:bodyPr wrap="square" lIns="0" tIns="0" rIns="0" bIns="0" rtlCol="0"/>
            <a:lstStyle/>
            <a:p>
              <a:endParaRPr/>
            </a:p>
          </p:txBody>
        </p:sp>
      </p:grpSp>
      <p:grpSp>
        <p:nvGrpSpPr>
          <p:cNvPr id="18" name="object 18"/>
          <p:cNvGrpSpPr/>
          <p:nvPr/>
        </p:nvGrpSpPr>
        <p:grpSpPr>
          <a:xfrm>
            <a:off x="1874520" y="4018279"/>
            <a:ext cx="7284720" cy="731520"/>
            <a:chOff x="1874520" y="4018279"/>
            <a:chExt cx="7284720" cy="731520"/>
          </a:xfrm>
        </p:grpSpPr>
        <p:sp>
          <p:nvSpPr>
            <p:cNvPr id="19" name="object 19"/>
            <p:cNvSpPr/>
            <p:nvPr/>
          </p:nvSpPr>
          <p:spPr>
            <a:xfrm>
              <a:off x="1880870" y="4288789"/>
              <a:ext cx="7272020" cy="454659"/>
            </a:xfrm>
            <a:custGeom>
              <a:avLst/>
              <a:gdLst/>
              <a:ahLst/>
              <a:cxnLst/>
              <a:rect l="l" t="t" r="r" b="b"/>
              <a:pathLst>
                <a:path w="7272020" h="454660">
                  <a:moveTo>
                    <a:pt x="7272020" y="0"/>
                  </a:moveTo>
                  <a:lnTo>
                    <a:pt x="0" y="0"/>
                  </a:lnTo>
                  <a:lnTo>
                    <a:pt x="0" y="454660"/>
                  </a:lnTo>
                  <a:lnTo>
                    <a:pt x="7272020" y="454660"/>
                  </a:lnTo>
                  <a:lnTo>
                    <a:pt x="7272020" y="0"/>
                  </a:lnTo>
                  <a:close/>
                </a:path>
              </a:pathLst>
            </a:custGeom>
            <a:solidFill>
              <a:srgbClr val="CFD4EA">
                <a:alpha val="90194"/>
              </a:srgbClr>
            </a:solidFill>
          </p:spPr>
          <p:txBody>
            <a:bodyPr wrap="square" lIns="0" tIns="0" rIns="0" bIns="0" rtlCol="0"/>
            <a:lstStyle/>
            <a:p>
              <a:endParaRPr/>
            </a:p>
          </p:txBody>
        </p:sp>
        <p:sp>
          <p:nvSpPr>
            <p:cNvPr id="20" name="object 20"/>
            <p:cNvSpPr/>
            <p:nvPr/>
          </p:nvSpPr>
          <p:spPr>
            <a:xfrm>
              <a:off x="1880870" y="4288789"/>
              <a:ext cx="7272020" cy="454659"/>
            </a:xfrm>
            <a:custGeom>
              <a:avLst/>
              <a:gdLst/>
              <a:ahLst/>
              <a:cxnLst/>
              <a:rect l="l" t="t" r="r" b="b"/>
              <a:pathLst>
                <a:path w="7272020" h="454660">
                  <a:moveTo>
                    <a:pt x="0" y="454660"/>
                  </a:moveTo>
                  <a:lnTo>
                    <a:pt x="7272020" y="454660"/>
                  </a:lnTo>
                  <a:lnTo>
                    <a:pt x="7272020" y="0"/>
                  </a:lnTo>
                  <a:lnTo>
                    <a:pt x="0" y="0"/>
                  </a:lnTo>
                  <a:lnTo>
                    <a:pt x="0" y="454660"/>
                  </a:lnTo>
                  <a:close/>
                </a:path>
              </a:pathLst>
            </a:custGeom>
            <a:ln w="12699">
              <a:solidFill>
                <a:srgbClr val="4471C4"/>
              </a:solidFill>
            </a:ln>
          </p:spPr>
          <p:txBody>
            <a:bodyPr wrap="square" lIns="0" tIns="0" rIns="0" bIns="0" rtlCol="0"/>
            <a:lstStyle/>
            <a:p>
              <a:endParaRPr/>
            </a:p>
          </p:txBody>
        </p:sp>
        <p:sp>
          <p:nvSpPr>
            <p:cNvPr id="21" name="object 21"/>
            <p:cNvSpPr/>
            <p:nvPr/>
          </p:nvSpPr>
          <p:spPr>
            <a:xfrm>
              <a:off x="2244090" y="4024629"/>
              <a:ext cx="5090160" cy="530860"/>
            </a:xfrm>
            <a:custGeom>
              <a:avLst/>
              <a:gdLst/>
              <a:ahLst/>
              <a:cxnLst/>
              <a:rect l="l" t="t" r="r" b="b"/>
              <a:pathLst>
                <a:path w="5090159" h="530860">
                  <a:moveTo>
                    <a:pt x="5001641" y="0"/>
                  </a:moveTo>
                  <a:lnTo>
                    <a:pt x="88518" y="0"/>
                  </a:lnTo>
                  <a:lnTo>
                    <a:pt x="54060" y="6955"/>
                  </a:lnTo>
                  <a:lnTo>
                    <a:pt x="25923" y="25923"/>
                  </a:lnTo>
                  <a:lnTo>
                    <a:pt x="6955" y="54060"/>
                  </a:lnTo>
                  <a:lnTo>
                    <a:pt x="0" y="88519"/>
                  </a:lnTo>
                  <a:lnTo>
                    <a:pt x="0" y="442341"/>
                  </a:lnTo>
                  <a:lnTo>
                    <a:pt x="6955" y="476799"/>
                  </a:lnTo>
                  <a:lnTo>
                    <a:pt x="25923" y="504936"/>
                  </a:lnTo>
                  <a:lnTo>
                    <a:pt x="54060" y="523904"/>
                  </a:lnTo>
                  <a:lnTo>
                    <a:pt x="88518" y="530860"/>
                  </a:lnTo>
                  <a:lnTo>
                    <a:pt x="5001641" y="530860"/>
                  </a:lnTo>
                  <a:lnTo>
                    <a:pt x="5036099" y="523904"/>
                  </a:lnTo>
                  <a:lnTo>
                    <a:pt x="5064236" y="504936"/>
                  </a:lnTo>
                  <a:lnTo>
                    <a:pt x="5083204" y="476799"/>
                  </a:lnTo>
                  <a:lnTo>
                    <a:pt x="5090160" y="442341"/>
                  </a:lnTo>
                  <a:lnTo>
                    <a:pt x="5090160" y="88519"/>
                  </a:lnTo>
                  <a:lnTo>
                    <a:pt x="5083204" y="54060"/>
                  </a:lnTo>
                  <a:lnTo>
                    <a:pt x="5064236" y="25923"/>
                  </a:lnTo>
                  <a:lnTo>
                    <a:pt x="5036099" y="6955"/>
                  </a:lnTo>
                  <a:lnTo>
                    <a:pt x="5001641" y="0"/>
                  </a:lnTo>
                  <a:close/>
                </a:path>
              </a:pathLst>
            </a:custGeom>
            <a:solidFill>
              <a:srgbClr val="FFFFFF"/>
            </a:solidFill>
          </p:spPr>
          <p:txBody>
            <a:bodyPr wrap="square" lIns="0" tIns="0" rIns="0" bIns="0" rtlCol="0"/>
            <a:lstStyle/>
            <a:p>
              <a:endParaRPr/>
            </a:p>
          </p:txBody>
        </p:sp>
        <p:sp>
          <p:nvSpPr>
            <p:cNvPr id="22" name="object 22"/>
            <p:cNvSpPr/>
            <p:nvPr/>
          </p:nvSpPr>
          <p:spPr>
            <a:xfrm>
              <a:off x="2244090" y="4024629"/>
              <a:ext cx="5090160" cy="530860"/>
            </a:xfrm>
            <a:custGeom>
              <a:avLst/>
              <a:gdLst/>
              <a:ahLst/>
              <a:cxnLst/>
              <a:rect l="l" t="t" r="r" b="b"/>
              <a:pathLst>
                <a:path w="5090159" h="530860">
                  <a:moveTo>
                    <a:pt x="0" y="88519"/>
                  </a:moveTo>
                  <a:lnTo>
                    <a:pt x="6955" y="54060"/>
                  </a:lnTo>
                  <a:lnTo>
                    <a:pt x="25923" y="25923"/>
                  </a:lnTo>
                  <a:lnTo>
                    <a:pt x="54060" y="6955"/>
                  </a:lnTo>
                  <a:lnTo>
                    <a:pt x="88518" y="0"/>
                  </a:lnTo>
                  <a:lnTo>
                    <a:pt x="5001641" y="0"/>
                  </a:lnTo>
                  <a:lnTo>
                    <a:pt x="5036099" y="6955"/>
                  </a:lnTo>
                  <a:lnTo>
                    <a:pt x="5064236" y="25923"/>
                  </a:lnTo>
                  <a:lnTo>
                    <a:pt x="5083204" y="54060"/>
                  </a:lnTo>
                  <a:lnTo>
                    <a:pt x="5090160" y="88519"/>
                  </a:lnTo>
                  <a:lnTo>
                    <a:pt x="5090160" y="442341"/>
                  </a:lnTo>
                  <a:lnTo>
                    <a:pt x="5083204" y="476799"/>
                  </a:lnTo>
                  <a:lnTo>
                    <a:pt x="5064236" y="504936"/>
                  </a:lnTo>
                  <a:lnTo>
                    <a:pt x="5036099" y="523904"/>
                  </a:lnTo>
                  <a:lnTo>
                    <a:pt x="5001641" y="530860"/>
                  </a:lnTo>
                  <a:lnTo>
                    <a:pt x="88518" y="530860"/>
                  </a:lnTo>
                  <a:lnTo>
                    <a:pt x="54060" y="523904"/>
                  </a:lnTo>
                  <a:lnTo>
                    <a:pt x="25923" y="504936"/>
                  </a:lnTo>
                  <a:lnTo>
                    <a:pt x="6955" y="476799"/>
                  </a:lnTo>
                  <a:lnTo>
                    <a:pt x="0" y="442341"/>
                  </a:lnTo>
                  <a:lnTo>
                    <a:pt x="0" y="88519"/>
                  </a:lnTo>
                  <a:close/>
                </a:path>
              </a:pathLst>
            </a:custGeom>
            <a:ln w="12700">
              <a:solidFill>
                <a:srgbClr val="3C67B0"/>
              </a:solidFill>
            </a:ln>
          </p:spPr>
          <p:txBody>
            <a:bodyPr wrap="square" lIns="0" tIns="0" rIns="0" bIns="0" rtlCol="0"/>
            <a:lstStyle/>
            <a:p>
              <a:endParaRPr/>
            </a:p>
          </p:txBody>
        </p:sp>
      </p:grpSp>
      <p:grpSp>
        <p:nvGrpSpPr>
          <p:cNvPr id="23" name="object 23"/>
          <p:cNvGrpSpPr/>
          <p:nvPr/>
        </p:nvGrpSpPr>
        <p:grpSpPr>
          <a:xfrm>
            <a:off x="1874520" y="4833620"/>
            <a:ext cx="7284720" cy="731520"/>
            <a:chOff x="1874520" y="4833620"/>
            <a:chExt cx="7284720" cy="731520"/>
          </a:xfrm>
        </p:grpSpPr>
        <p:sp>
          <p:nvSpPr>
            <p:cNvPr id="24" name="object 24"/>
            <p:cNvSpPr/>
            <p:nvPr/>
          </p:nvSpPr>
          <p:spPr>
            <a:xfrm>
              <a:off x="1880870" y="5106670"/>
              <a:ext cx="7272020" cy="452120"/>
            </a:xfrm>
            <a:custGeom>
              <a:avLst/>
              <a:gdLst/>
              <a:ahLst/>
              <a:cxnLst/>
              <a:rect l="l" t="t" r="r" b="b"/>
              <a:pathLst>
                <a:path w="7272020" h="452120">
                  <a:moveTo>
                    <a:pt x="7272020" y="0"/>
                  </a:moveTo>
                  <a:lnTo>
                    <a:pt x="0" y="0"/>
                  </a:lnTo>
                  <a:lnTo>
                    <a:pt x="0" y="452119"/>
                  </a:lnTo>
                  <a:lnTo>
                    <a:pt x="7272020" y="452119"/>
                  </a:lnTo>
                  <a:lnTo>
                    <a:pt x="7272020" y="0"/>
                  </a:lnTo>
                  <a:close/>
                </a:path>
              </a:pathLst>
            </a:custGeom>
            <a:solidFill>
              <a:srgbClr val="CFD4EA">
                <a:alpha val="90194"/>
              </a:srgbClr>
            </a:solidFill>
          </p:spPr>
          <p:txBody>
            <a:bodyPr wrap="square" lIns="0" tIns="0" rIns="0" bIns="0" rtlCol="0"/>
            <a:lstStyle/>
            <a:p>
              <a:endParaRPr/>
            </a:p>
          </p:txBody>
        </p:sp>
        <p:sp>
          <p:nvSpPr>
            <p:cNvPr id="25" name="object 25"/>
            <p:cNvSpPr/>
            <p:nvPr/>
          </p:nvSpPr>
          <p:spPr>
            <a:xfrm>
              <a:off x="1880870" y="5106670"/>
              <a:ext cx="7272020" cy="452120"/>
            </a:xfrm>
            <a:custGeom>
              <a:avLst/>
              <a:gdLst/>
              <a:ahLst/>
              <a:cxnLst/>
              <a:rect l="l" t="t" r="r" b="b"/>
              <a:pathLst>
                <a:path w="7272020" h="452120">
                  <a:moveTo>
                    <a:pt x="0" y="452119"/>
                  </a:moveTo>
                  <a:lnTo>
                    <a:pt x="7272020" y="452119"/>
                  </a:lnTo>
                  <a:lnTo>
                    <a:pt x="7272020" y="0"/>
                  </a:lnTo>
                  <a:lnTo>
                    <a:pt x="0" y="0"/>
                  </a:lnTo>
                  <a:lnTo>
                    <a:pt x="0" y="452119"/>
                  </a:lnTo>
                  <a:close/>
                </a:path>
              </a:pathLst>
            </a:custGeom>
            <a:ln w="12700">
              <a:solidFill>
                <a:srgbClr val="4471C4"/>
              </a:solidFill>
            </a:ln>
          </p:spPr>
          <p:txBody>
            <a:bodyPr wrap="square" lIns="0" tIns="0" rIns="0" bIns="0" rtlCol="0"/>
            <a:lstStyle/>
            <a:p>
              <a:endParaRPr/>
            </a:p>
          </p:txBody>
        </p:sp>
        <p:sp>
          <p:nvSpPr>
            <p:cNvPr id="26" name="object 26"/>
            <p:cNvSpPr/>
            <p:nvPr/>
          </p:nvSpPr>
          <p:spPr>
            <a:xfrm>
              <a:off x="2244090" y="4839970"/>
              <a:ext cx="5090160" cy="530860"/>
            </a:xfrm>
            <a:custGeom>
              <a:avLst/>
              <a:gdLst/>
              <a:ahLst/>
              <a:cxnLst/>
              <a:rect l="l" t="t" r="r" b="b"/>
              <a:pathLst>
                <a:path w="5090159" h="530860">
                  <a:moveTo>
                    <a:pt x="5001641" y="0"/>
                  </a:moveTo>
                  <a:lnTo>
                    <a:pt x="88518" y="0"/>
                  </a:lnTo>
                  <a:lnTo>
                    <a:pt x="54060" y="6955"/>
                  </a:lnTo>
                  <a:lnTo>
                    <a:pt x="25923" y="25923"/>
                  </a:lnTo>
                  <a:lnTo>
                    <a:pt x="6955" y="54060"/>
                  </a:lnTo>
                  <a:lnTo>
                    <a:pt x="0" y="88518"/>
                  </a:lnTo>
                  <a:lnTo>
                    <a:pt x="0" y="442340"/>
                  </a:lnTo>
                  <a:lnTo>
                    <a:pt x="6955" y="476799"/>
                  </a:lnTo>
                  <a:lnTo>
                    <a:pt x="25923" y="504936"/>
                  </a:lnTo>
                  <a:lnTo>
                    <a:pt x="54060" y="523904"/>
                  </a:lnTo>
                  <a:lnTo>
                    <a:pt x="88518" y="530859"/>
                  </a:lnTo>
                  <a:lnTo>
                    <a:pt x="5001641" y="530859"/>
                  </a:lnTo>
                  <a:lnTo>
                    <a:pt x="5036099" y="523904"/>
                  </a:lnTo>
                  <a:lnTo>
                    <a:pt x="5064236" y="504936"/>
                  </a:lnTo>
                  <a:lnTo>
                    <a:pt x="5083204" y="476799"/>
                  </a:lnTo>
                  <a:lnTo>
                    <a:pt x="5090160" y="442340"/>
                  </a:lnTo>
                  <a:lnTo>
                    <a:pt x="5090160" y="88518"/>
                  </a:lnTo>
                  <a:lnTo>
                    <a:pt x="5083204" y="54060"/>
                  </a:lnTo>
                  <a:lnTo>
                    <a:pt x="5064236" y="25923"/>
                  </a:lnTo>
                  <a:lnTo>
                    <a:pt x="5036099" y="6955"/>
                  </a:lnTo>
                  <a:lnTo>
                    <a:pt x="5001641" y="0"/>
                  </a:lnTo>
                  <a:close/>
                </a:path>
              </a:pathLst>
            </a:custGeom>
            <a:solidFill>
              <a:srgbClr val="FFFFFF"/>
            </a:solidFill>
          </p:spPr>
          <p:txBody>
            <a:bodyPr wrap="square" lIns="0" tIns="0" rIns="0" bIns="0" rtlCol="0"/>
            <a:lstStyle/>
            <a:p>
              <a:endParaRPr/>
            </a:p>
          </p:txBody>
        </p:sp>
        <p:sp>
          <p:nvSpPr>
            <p:cNvPr id="27" name="object 27"/>
            <p:cNvSpPr/>
            <p:nvPr/>
          </p:nvSpPr>
          <p:spPr>
            <a:xfrm>
              <a:off x="2244090" y="4839970"/>
              <a:ext cx="5090160" cy="530860"/>
            </a:xfrm>
            <a:custGeom>
              <a:avLst/>
              <a:gdLst/>
              <a:ahLst/>
              <a:cxnLst/>
              <a:rect l="l" t="t" r="r" b="b"/>
              <a:pathLst>
                <a:path w="5090159" h="530860">
                  <a:moveTo>
                    <a:pt x="0" y="88518"/>
                  </a:moveTo>
                  <a:lnTo>
                    <a:pt x="6955" y="54060"/>
                  </a:lnTo>
                  <a:lnTo>
                    <a:pt x="25923" y="25923"/>
                  </a:lnTo>
                  <a:lnTo>
                    <a:pt x="54060" y="6955"/>
                  </a:lnTo>
                  <a:lnTo>
                    <a:pt x="88518" y="0"/>
                  </a:lnTo>
                  <a:lnTo>
                    <a:pt x="5001641" y="0"/>
                  </a:lnTo>
                  <a:lnTo>
                    <a:pt x="5036099" y="6955"/>
                  </a:lnTo>
                  <a:lnTo>
                    <a:pt x="5064236" y="25923"/>
                  </a:lnTo>
                  <a:lnTo>
                    <a:pt x="5083204" y="54060"/>
                  </a:lnTo>
                  <a:lnTo>
                    <a:pt x="5090160" y="88518"/>
                  </a:lnTo>
                  <a:lnTo>
                    <a:pt x="5090160" y="442340"/>
                  </a:lnTo>
                  <a:lnTo>
                    <a:pt x="5083204" y="476799"/>
                  </a:lnTo>
                  <a:lnTo>
                    <a:pt x="5064236" y="504936"/>
                  </a:lnTo>
                  <a:lnTo>
                    <a:pt x="5036099" y="523904"/>
                  </a:lnTo>
                  <a:lnTo>
                    <a:pt x="5001641" y="530859"/>
                  </a:lnTo>
                  <a:lnTo>
                    <a:pt x="88518" y="530859"/>
                  </a:lnTo>
                  <a:lnTo>
                    <a:pt x="54060" y="523904"/>
                  </a:lnTo>
                  <a:lnTo>
                    <a:pt x="25923" y="504936"/>
                  </a:lnTo>
                  <a:lnTo>
                    <a:pt x="6955" y="476799"/>
                  </a:lnTo>
                  <a:lnTo>
                    <a:pt x="0" y="442340"/>
                  </a:lnTo>
                  <a:lnTo>
                    <a:pt x="0" y="88518"/>
                  </a:lnTo>
                  <a:close/>
                </a:path>
              </a:pathLst>
            </a:custGeom>
            <a:ln w="12700">
              <a:solidFill>
                <a:srgbClr val="3C67B0"/>
              </a:solidFill>
            </a:ln>
          </p:spPr>
          <p:txBody>
            <a:bodyPr wrap="square" lIns="0" tIns="0" rIns="0" bIns="0" rtlCol="0"/>
            <a:lstStyle/>
            <a:p>
              <a:endParaRPr/>
            </a:p>
          </p:txBody>
        </p:sp>
      </p:grpSp>
      <p:grpSp>
        <p:nvGrpSpPr>
          <p:cNvPr id="28" name="object 28"/>
          <p:cNvGrpSpPr/>
          <p:nvPr/>
        </p:nvGrpSpPr>
        <p:grpSpPr>
          <a:xfrm>
            <a:off x="1874520" y="5648959"/>
            <a:ext cx="7284720" cy="734060"/>
            <a:chOff x="1874520" y="5648959"/>
            <a:chExt cx="7284720" cy="734060"/>
          </a:xfrm>
        </p:grpSpPr>
        <p:sp>
          <p:nvSpPr>
            <p:cNvPr id="29" name="object 29"/>
            <p:cNvSpPr/>
            <p:nvPr/>
          </p:nvSpPr>
          <p:spPr>
            <a:xfrm>
              <a:off x="1880870" y="5922009"/>
              <a:ext cx="7272020" cy="454659"/>
            </a:xfrm>
            <a:custGeom>
              <a:avLst/>
              <a:gdLst/>
              <a:ahLst/>
              <a:cxnLst/>
              <a:rect l="l" t="t" r="r" b="b"/>
              <a:pathLst>
                <a:path w="7272020" h="454660">
                  <a:moveTo>
                    <a:pt x="7272020" y="0"/>
                  </a:moveTo>
                  <a:lnTo>
                    <a:pt x="0" y="0"/>
                  </a:lnTo>
                  <a:lnTo>
                    <a:pt x="0" y="454659"/>
                  </a:lnTo>
                  <a:lnTo>
                    <a:pt x="7272020" y="454659"/>
                  </a:lnTo>
                  <a:lnTo>
                    <a:pt x="7272020" y="0"/>
                  </a:lnTo>
                  <a:close/>
                </a:path>
              </a:pathLst>
            </a:custGeom>
            <a:solidFill>
              <a:srgbClr val="CFD4EA">
                <a:alpha val="90194"/>
              </a:srgbClr>
            </a:solidFill>
          </p:spPr>
          <p:txBody>
            <a:bodyPr wrap="square" lIns="0" tIns="0" rIns="0" bIns="0" rtlCol="0"/>
            <a:lstStyle/>
            <a:p>
              <a:endParaRPr/>
            </a:p>
          </p:txBody>
        </p:sp>
        <p:sp>
          <p:nvSpPr>
            <p:cNvPr id="30" name="object 30"/>
            <p:cNvSpPr/>
            <p:nvPr/>
          </p:nvSpPr>
          <p:spPr>
            <a:xfrm>
              <a:off x="1880870" y="5922009"/>
              <a:ext cx="7272020" cy="454659"/>
            </a:xfrm>
            <a:custGeom>
              <a:avLst/>
              <a:gdLst/>
              <a:ahLst/>
              <a:cxnLst/>
              <a:rect l="l" t="t" r="r" b="b"/>
              <a:pathLst>
                <a:path w="7272020" h="454660">
                  <a:moveTo>
                    <a:pt x="0" y="454659"/>
                  </a:moveTo>
                  <a:lnTo>
                    <a:pt x="7272020" y="454659"/>
                  </a:lnTo>
                  <a:lnTo>
                    <a:pt x="7272020" y="0"/>
                  </a:lnTo>
                  <a:lnTo>
                    <a:pt x="0" y="0"/>
                  </a:lnTo>
                  <a:lnTo>
                    <a:pt x="0" y="454659"/>
                  </a:lnTo>
                  <a:close/>
                </a:path>
              </a:pathLst>
            </a:custGeom>
            <a:ln w="12699">
              <a:solidFill>
                <a:srgbClr val="4471C4"/>
              </a:solidFill>
            </a:ln>
          </p:spPr>
          <p:txBody>
            <a:bodyPr wrap="square" lIns="0" tIns="0" rIns="0" bIns="0" rtlCol="0"/>
            <a:lstStyle/>
            <a:p>
              <a:endParaRPr/>
            </a:p>
          </p:txBody>
        </p:sp>
        <p:sp>
          <p:nvSpPr>
            <p:cNvPr id="31" name="object 31"/>
            <p:cNvSpPr/>
            <p:nvPr/>
          </p:nvSpPr>
          <p:spPr>
            <a:xfrm>
              <a:off x="2244090" y="5655309"/>
              <a:ext cx="5090160" cy="533400"/>
            </a:xfrm>
            <a:custGeom>
              <a:avLst/>
              <a:gdLst/>
              <a:ahLst/>
              <a:cxnLst/>
              <a:rect l="l" t="t" r="r" b="b"/>
              <a:pathLst>
                <a:path w="5090159" h="533400">
                  <a:moveTo>
                    <a:pt x="5001260" y="0"/>
                  </a:moveTo>
                  <a:lnTo>
                    <a:pt x="88900" y="0"/>
                  </a:lnTo>
                  <a:lnTo>
                    <a:pt x="54274" y="6986"/>
                  </a:lnTo>
                  <a:lnTo>
                    <a:pt x="26019" y="26038"/>
                  </a:lnTo>
                  <a:lnTo>
                    <a:pt x="6979" y="54296"/>
                  </a:lnTo>
                  <a:lnTo>
                    <a:pt x="0" y="88899"/>
                  </a:lnTo>
                  <a:lnTo>
                    <a:pt x="0" y="444499"/>
                  </a:lnTo>
                  <a:lnTo>
                    <a:pt x="6979" y="479103"/>
                  </a:lnTo>
                  <a:lnTo>
                    <a:pt x="26019" y="507361"/>
                  </a:lnTo>
                  <a:lnTo>
                    <a:pt x="54274" y="526413"/>
                  </a:lnTo>
                  <a:lnTo>
                    <a:pt x="88900" y="533399"/>
                  </a:lnTo>
                  <a:lnTo>
                    <a:pt x="5001260" y="533399"/>
                  </a:lnTo>
                  <a:lnTo>
                    <a:pt x="5035885" y="526413"/>
                  </a:lnTo>
                  <a:lnTo>
                    <a:pt x="5064140" y="507361"/>
                  </a:lnTo>
                  <a:lnTo>
                    <a:pt x="5083180" y="479103"/>
                  </a:lnTo>
                  <a:lnTo>
                    <a:pt x="5090160" y="444499"/>
                  </a:lnTo>
                  <a:lnTo>
                    <a:pt x="5090160" y="88899"/>
                  </a:lnTo>
                  <a:lnTo>
                    <a:pt x="5083180" y="54296"/>
                  </a:lnTo>
                  <a:lnTo>
                    <a:pt x="5064140" y="26038"/>
                  </a:lnTo>
                  <a:lnTo>
                    <a:pt x="5035885" y="6986"/>
                  </a:lnTo>
                  <a:lnTo>
                    <a:pt x="5001260" y="0"/>
                  </a:lnTo>
                  <a:close/>
                </a:path>
              </a:pathLst>
            </a:custGeom>
            <a:solidFill>
              <a:srgbClr val="FFFFFF"/>
            </a:solidFill>
          </p:spPr>
          <p:txBody>
            <a:bodyPr wrap="square" lIns="0" tIns="0" rIns="0" bIns="0" rtlCol="0"/>
            <a:lstStyle/>
            <a:p>
              <a:endParaRPr/>
            </a:p>
          </p:txBody>
        </p:sp>
        <p:sp>
          <p:nvSpPr>
            <p:cNvPr id="32" name="object 32"/>
            <p:cNvSpPr/>
            <p:nvPr/>
          </p:nvSpPr>
          <p:spPr>
            <a:xfrm>
              <a:off x="2244090" y="5655309"/>
              <a:ext cx="5090160" cy="533400"/>
            </a:xfrm>
            <a:custGeom>
              <a:avLst/>
              <a:gdLst/>
              <a:ahLst/>
              <a:cxnLst/>
              <a:rect l="l" t="t" r="r" b="b"/>
              <a:pathLst>
                <a:path w="5090159" h="533400">
                  <a:moveTo>
                    <a:pt x="0" y="88899"/>
                  </a:moveTo>
                  <a:lnTo>
                    <a:pt x="6979" y="54296"/>
                  </a:lnTo>
                  <a:lnTo>
                    <a:pt x="26019" y="26038"/>
                  </a:lnTo>
                  <a:lnTo>
                    <a:pt x="54274" y="6986"/>
                  </a:lnTo>
                  <a:lnTo>
                    <a:pt x="88900" y="0"/>
                  </a:lnTo>
                  <a:lnTo>
                    <a:pt x="5001260" y="0"/>
                  </a:lnTo>
                  <a:lnTo>
                    <a:pt x="5035885" y="6986"/>
                  </a:lnTo>
                  <a:lnTo>
                    <a:pt x="5064140" y="26038"/>
                  </a:lnTo>
                  <a:lnTo>
                    <a:pt x="5083180" y="54296"/>
                  </a:lnTo>
                  <a:lnTo>
                    <a:pt x="5090160" y="88899"/>
                  </a:lnTo>
                  <a:lnTo>
                    <a:pt x="5090160" y="444499"/>
                  </a:lnTo>
                  <a:lnTo>
                    <a:pt x="5083180" y="479103"/>
                  </a:lnTo>
                  <a:lnTo>
                    <a:pt x="5064140" y="507361"/>
                  </a:lnTo>
                  <a:lnTo>
                    <a:pt x="5035885" y="526413"/>
                  </a:lnTo>
                  <a:lnTo>
                    <a:pt x="5001260" y="533399"/>
                  </a:lnTo>
                  <a:lnTo>
                    <a:pt x="88900" y="533399"/>
                  </a:lnTo>
                  <a:lnTo>
                    <a:pt x="54274" y="526413"/>
                  </a:lnTo>
                  <a:lnTo>
                    <a:pt x="26019" y="507361"/>
                  </a:lnTo>
                  <a:lnTo>
                    <a:pt x="6979" y="479103"/>
                  </a:lnTo>
                  <a:lnTo>
                    <a:pt x="0" y="444499"/>
                  </a:lnTo>
                  <a:lnTo>
                    <a:pt x="0" y="88899"/>
                  </a:lnTo>
                  <a:close/>
                </a:path>
              </a:pathLst>
            </a:custGeom>
            <a:ln w="12700">
              <a:solidFill>
                <a:srgbClr val="3C67B0"/>
              </a:solidFill>
            </a:ln>
          </p:spPr>
          <p:txBody>
            <a:bodyPr wrap="square" lIns="0" tIns="0" rIns="0" bIns="0" rtlCol="0"/>
            <a:lstStyle/>
            <a:p>
              <a:endParaRPr/>
            </a:p>
          </p:txBody>
        </p:sp>
      </p:grpSp>
      <p:sp>
        <p:nvSpPr>
          <p:cNvPr id="33" name="object 33"/>
          <p:cNvSpPr txBox="1"/>
          <p:nvPr/>
        </p:nvSpPr>
        <p:spPr>
          <a:xfrm>
            <a:off x="2450210" y="1662366"/>
            <a:ext cx="3162935" cy="4384675"/>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Fabricante</a:t>
            </a:r>
            <a:r>
              <a:rPr sz="1800" spc="-20" dirty="0">
                <a:latin typeface="Calibri"/>
                <a:cs typeface="Calibri"/>
              </a:rPr>
              <a:t> </a:t>
            </a:r>
            <a:r>
              <a:rPr sz="1800" dirty="0">
                <a:latin typeface="Calibri"/>
                <a:cs typeface="Calibri"/>
              </a:rPr>
              <a:t>del</a:t>
            </a:r>
            <a:r>
              <a:rPr sz="1800" spc="-15" dirty="0">
                <a:latin typeface="Calibri"/>
                <a:cs typeface="Calibri"/>
              </a:rPr>
              <a:t> </a:t>
            </a:r>
            <a:r>
              <a:rPr sz="1800" spc="-10" dirty="0">
                <a:latin typeface="Calibri"/>
                <a:cs typeface="Calibri"/>
              </a:rPr>
              <a:t>Equipo</a:t>
            </a:r>
            <a:endParaRPr sz="1800">
              <a:latin typeface="Calibri"/>
              <a:cs typeface="Calibri"/>
            </a:endParaRPr>
          </a:p>
          <a:p>
            <a:pPr>
              <a:lnSpc>
                <a:spcPct val="100000"/>
              </a:lnSpc>
            </a:pPr>
            <a:endParaRPr sz="1800">
              <a:latin typeface="Calibri"/>
              <a:cs typeface="Calibri"/>
            </a:endParaRPr>
          </a:p>
          <a:p>
            <a:pPr>
              <a:lnSpc>
                <a:spcPct val="100000"/>
              </a:lnSpc>
            </a:pPr>
            <a:endParaRPr sz="1700">
              <a:latin typeface="Calibri"/>
              <a:cs typeface="Calibri"/>
            </a:endParaRPr>
          </a:p>
          <a:p>
            <a:pPr marL="12700">
              <a:lnSpc>
                <a:spcPct val="100000"/>
              </a:lnSpc>
            </a:pPr>
            <a:r>
              <a:rPr sz="1800" dirty="0">
                <a:latin typeface="Calibri"/>
                <a:cs typeface="Calibri"/>
              </a:rPr>
              <a:t>Departamento</a:t>
            </a:r>
            <a:r>
              <a:rPr sz="1800" spc="-35" dirty="0">
                <a:latin typeface="Calibri"/>
                <a:cs typeface="Calibri"/>
              </a:rPr>
              <a:t> </a:t>
            </a:r>
            <a:r>
              <a:rPr sz="1800" dirty="0">
                <a:latin typeface="Calibri"/>
                <a:cs typeface="Calibri"/>
              </a:rPr>
              <a:t>de</a:t>
            </a:r>
            <a:r>
              <a:rPr sz="1800" spc="-45" dirty="0">
                <a:latin typeface="Calibri"/>
                <a:cs typeface="Calibri"/>
              </a:rPr>
              <a:t> </a:t>
            </a:r>
            <a:r>
              <a:rPr sz="1800" spc="-10" dirty="0">
                <a:latin typeface="Calibri"/>
                <a:cs typeface="Calibri"/>
              </a:rPr>
              <a:t>Mantenimiento</a:t>
            </a:r>
            <a:endParaRPr sz="1800">
              <a:latin typeface="Calibri"/>
              <a:cs typeface="Calibri"/>
            </a:endParaRPr>
          </a:p>
          <a:p>
            <a:pPr>
              <a:lnSpc>
                <a:spcPct val="100000"/>
              </a:lnSpc>
            </a:pPr>
            <a:endParaRPr sz="1800">
              <a:latin typeface="Calibri"/>
              <a:cs typeface="Calibri"/>
            </a:endParaRPr>
          </a:p>
          <a:p>
            <a:pPr>
              <a:lnSpc>
                <a:spcPct val="100000"/>
              </a:lnSpc>
            </a:pPr>
            <a:endParaRPr sz="1700">
              <a:latin typeface="Calibri"/>
              <a:cs typeface="Calibri"/>
            </a:endParaRPr>
          </a:p>
          <a:p>
            <a:pPr marL="12700">
              <a:lnSpc>
                <a:spcPct val="100000"/>
              </a:lnSpc>
            </a:pPr>
            <a:r>
              <a:rPr sz="1800" dirty="0">
                <a:latin typeface="Calibri"/>
                <a:cs typeface="Calibri"/>
              </a:rPr>
              <a:t>Operadores</a:t>
            </a:r>
            <a:r>
              <a:rPr sz="1800" spc="-35" dirty="0">
                <a:latin typeface="Calibri"/>
                <a:cs typeface="Calibri"/>
              </a:rPr>
              <a:t> </a:t>
            </a:r>
            <a:r>
              <a:rPr sz="1800" dirty="0">
                <a:latin typeface="Calibri"/>
                <a:cs typeface="Calibri"/>
              </a:rPr>
              <a:t>del</a:t>
            </a:r>
            <a:r>
              <a:rPr sz="1800" spc="-60" dirty="0">
                <a:latin typeface="Calibri"/>
                <a:cs typeface="Calibri"/>
              </a:rPr>
              <a:t> </a:t>
            </a:r>
            <a:r>
              <a:rPr sz="1800" spc="-10" dirty="0">
                <a:latin typeface="Calibri"/>
                <a:cs typeface="Calibri"/>
              </a:rPr>
              <a:t>Equipo</a:t>
            </a:r>
            <a:endParaRPr sz="1800">
              <a:latin typeface="Calibri"/>
              <a:cs typeface="Calibri"/>
            </a:endParaRPr>
          </a:p>
          <a:p>
            <a:pPr>
              <a:lnSpc>
                <a:spcPct val="100000"/>
              </a:lnSpc>
            </a:pPr>
            <a:endParaRPr sz="1800">
              <a:latin typeface="Calibri"/>
              <a:cs typeface="Calibri"/>
            </a:endParaRPr>
          </a:p>
          <a:p>
            <a:pPr>
              <a:lnSpc>
                <a:spcPct val="100000"/>
              </a:lnSpc>
            </a:pPr>
            <a:endParaRPr sz="1700">
              <a:latin typeface="Calibri"/>
              <a:cs typeface="Calibri"/>
            </a:endParaRPr>
          </a:p>
          <a:p>
            <a:pPr marL="12700">
              <a:lnSpc>
                <a:spcPct val="100000"/>
              </a:lnSpc>
            </a:pPr>
            <a:r>
              <a:rPr sz="1800" dirty="0">
                <a:latin typeface="Calibri"/>
                <a:cs typeface="Calibri"/>
              </a:rPr>
              <a:t>Área</a:t>
            </a:r>
            <a:r>
              <a:rPr sz="1800" spc="-10" dirty="0">
                <a:latin typeface="Calibri"/>
                <a:cs typeface="Calibri"/>
              </a:rPr>
              <a:t> </a:t>
            </a:r>
            <a:r>
              <a:rPr sz="1800" dirty="0">
                <a:latin typeface="Calibri"/>
                <a:cs typeface="Calibri"/>
              </a:rPr>
              <a:t>de</a:t>
            </a:r>
            <a:r>
              <a:rPr sz="1800" spc="-30" dirty="0">
                <a:latin typeface="Calibri"/>
                <a:cs typeface="Calibri"/>
              </a:rPr>
              <a:t> </a:t>
            </a:r>
            <a:r>
              <a:rPr sz="1800" spc="-10" dirty="0">
                <a:latin typeface="Calibri"/>
                <a:cs typeface="Calibri"/>
              </a:rPr>
              <a:t>Ingeniería</a:t>
            </a:r>
            <a:endParaRPr sz="1800">
              <a:latin typeface="Calibri"/>
              <a:cs typeface="Calibri"/>
            </a:endParaRPr>
          </a:p>
          <a:p>
            <a:pPr marL="12700" marR="181610">
              <a:lnSpc>
                <a:spcPct val="297700"/>
              </a:lnSpc>
            </a:pPr>
            <a:r>
              <a:rPr sz="1800" dirty="0">
                <a:latin typeface="Calibri"/>
                <a:cs typeface="Calibri"/>
              </a:rPr>
              <a:t>Análisis</a:t>
            </a:r>
            <a:r>
              <a:rPr sz="1800" spc="-35" dirty="0">
                <a:latin typeface="Calibri"/>
                <a:cs typeface="Calibri"/>
              </a:rPr>
              <a:t> </a:t>
            </a:r>
            <a:r>
              <a:rPr sz="1800" dirty="0">
                <a:latin typeface="Calibri"/>
                <a:cs typeface="Calibri"/>
              </a:rPr>
              <a:t>de</a:t>
            </a:r>
            <a:r>
              <a:rPr sz="1800" spc="-15" dirty="0">
                <a:latin typeface="Calibri"/>
                <a:cs typeface="Calibri"/>
              </a:rPr>
              <a:t> </a:t>
            </a:r>
            <a:r>
              <a:rPr sz="1800" dirty="0">
                <a:latin typeface="Calibri"/>
                <a:cs typeface="Calibri"/>
              </a:rPr>
              <a:t>condición</a:t>
            </a:r>
            <a:r>
              <a:rPr sz="1800" spc="-20" dirty="0">
                <a:latin typeface="Calibri"/>
                <a:cs typeface="Calibri"/>
              </a:rPr>
              <a:t> </a:t>
            </a:r>
            <a:r>
              <a:rPr sz="1800" dirty="0">
                <a:latin typeface="Calibri"/>
                <a:cs typeface="Calibri"/>
              </a:rPr>
              <a:t>del</a:t>
            </a:r>
            <a:r>
              <a:rPr sz="1800" spc="-25" dirty="0">
                <a:latin typeface="Calibri"/>
                <a:cs typeface="Calibri"/>
              </a:rPr>
              <a:t> </a:t>
            </a:r>
            <a:r>
              <a:rPr sz="1800" spc="-10" dirty="0">
                <a:latin typeface="Calibri"/>
                <a:cs typeface="Calibri"/>
              </a:rPr>
              <a:t>Equipo </a:t>
            </a:r>
            <a:r>
              <a:rPr sz="1800" dirty="0">
                <a:latin typeface="Calibri"/>
                <a:cs typeface="Calibri"/>
              </a:rPr>
              <a:t>Análisis</a:t>
            </a:r>
            <a:r>
              <a:rPr sz="1800" spc="-20" dirty="0">
                <a:latin typeface="Calibri"/>
                <a:cs typeface="Calibri"/>
              </a:rPr>
              <a:t> </a:t>
            </a:r>
            <a:r>
              <a:rPr sz="1800" dirty="0">
                <a:latin typeface="Calibri"/>
                <a:cs typeface="Calibri"/>
              </a:rPr>
              <a:t>de la</a:t>
            </a:r>
            <a:r>
              <a:rPr sz="1800" spc="-15" dirty="0">
                <a:latin typeface="Calibri"/>
                <a:cs typeface="Calibri"/>
              </a:rPr>
              <a:t> </a:t>
            </a:r>
            <a:r>
              <a:rPr sz="1800" spc="-25" dirty="0">
                <a:latin typeface="Calibri"/>
                <a:cs typeface="Calibri"/>
              </a:rPr>
              <a:t>OEE</a:t>
            </a:r>
            <a:endParaRPr sz="1800">
              <a:latin typeface="Calibri"/>
              <a:cs typeface="Calibri"/>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Marcador de pie de página 3"/>
          <p:cNvSpPr>
            <a:spLocks noGrp="1"/>
          </p:cNvSpPr>
          <p:nvPr>
            <p:ph type="ftr"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US" altLang="es-PE" smtClean="0">
                <a:solidFill>
                  <a:schemeClr val="tx2"/>
                </a:solidFill>
                <a:latin typeface="Teva Sans Light" pitchFamily="34" charset="0"/>
              </a:rPr>
              <a:t>Ing.Franklin Tafur</a:t>
            </a:r>
          </a:p>
        </p:txBody>
      </p:sp>
      <p:sp>
        <p:nvSpPr>
          <p:cNvPr id="43011" name="Marcador de número de diapositiva 4"/>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US" altLang="es-PE" smtClean="0">
                <a:solidFill>
                  <a:schemeClr val="tx2"/>
                </a:solidFill>
                <a:latin typeface="Teva Sans Light" pitchFamily="34" charset="0"/>
              </a:rPr>
              <a:t>| </a:t>
            </a:r>
            <a:fld id="{EB764FCD-83EB-437E-984C-3D56CFDD3CA6}" type="slidenum">
              <a:rPr lang="en-US" altLang="es-PE" smtClean="0">
                <a:solidFill>
                  <a:schemeClr val="tx2"/>
                </a:solidFill>
                <a:latin typeface="Teva Sans Light" pitchFamily="34" charset="0"/>
              </a:rPr>
              <a:pPr fontAlgn="base">
                <a:spcBef>
                  <a:spcPct val="0"/>
                </a:spcBef>
                <a:spcAft>
                  <a:spcPct val="0"/>
                </a:spcAft>
              </a:pPr>
              <a:t>50</a:t>
            </a:fld>
            <a:r>
              <a:rPr lang="en-US" altLang="es-PE" smtClean="0">
                <a:solidFill>
                  <a:schemeClr val="tx2"/>
                </a:solidFill>
                <a:latin typeface="Teva Sans Light" pitchFamily="34" charset="0"/>
              </a:rPr>
              <a:t> |</a:t>
            </a:r>
          </a:p>
        </p:txBody>
      </p:sp>
      <p:pic>
        <p:nvPicPr>
          <p:cNvPr id="43012" name="Imagen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954088"/>
            <a:ext cx="10304463" cy="511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98078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Marcador de número de diapositiva 4"/>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US" altLang="es-PE" smtClean="0">
                <a:solidFill>
                  <a:schemeClr val="tx2"/>
                </a:solidFill>
                <a:latin typeface="Teva Sans Light" pitchFamily="34" charset="0"/>
              </a:rPr>
              <a:t>| </a:t>
            </a:r>
            <a:fld id="{CF22313E-7046-4162-867C-F84D1A6B1BD2}" type="slidenum">
              <a:rPr lang="en-US" altLang="es-PE" smtClean="0">
                <a:solidFill>
                  <a:schemeClr val="tx2"/>
                </a:solidFill>
                <a:latin typeface="Teva Sans Light" pitchFamily="34" charset="0"/>
              </a:rPr>
              <a:pPr fontAlgn="base">
                <a:spcBef>
                  <a:spcPct val="0"/>
                </a:spcBef>
                <a:spcAft>
                  <a:spcPct val="0"/>
                </a:spcAft>
              </a:pPr>
              <a:t>51</a:t>
            </a:fld>
            <a:r>
              <a:rPr lang="en-US" altLang="es-PE" smtClean="0">
                <a:solidFill>
                  <a:schemeClr val="tx2"/>
                </a:solidFill>
                <a:latin typeface="Teva Sans Light" pitchFamily="34" charset="0"/>
              </a:rPr>
              <a:t> |</a:t>
            </a:r>
          </a:p>
        </p:txBody>
      </p:sp>
      <p:pic>
        <p:nvPicPr>
          <p:cNvPr id="44035" name="Imagen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5300" y="1049338"/>
            <a:ext cx="10437813" cy="477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07024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Marcador de número de diapositiva 4"/>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US" altLang="es-PE" smtClean="0">
                <a:solidFill>
                  <a:schemeClr val="tx2"/>
                </a:solidFill>
                <a:latin typeface="Teva Sans Light" pitchFamily="34" charset="0"/>
              </a:rPr>
              <a:t>| </a:t>
            </a:r>
            <a:fld id="{3592E77E-1DC1-4AA6-8D1B-9D49F9C3090E}" type="slidenum">
              <a:rPr lang="en-US" altLang="es-PE" smtClean="0">
                <a:solidFill>
                  <a:schemeClr val="tx2"/>
                </a:solidFill>
                <a:latin typeface="Teva Sans Light" pitchFamily="34" charset="0"/>
              </a:rPr>
              <a:pPr fontAlgn="base">
                <a:spcBef>
                  <a:spcPct val="0"/>
                </a:spcBef>
                <a:spcAft>
                  <a:spcPct val="0"/>
                </a:spcAft>
              </a:pPr>
              <a:t>52</a:t>
            </a:fld>
            <a:r>
              <a:rPr lang="en-US" altLang="es-PE" smtClean="0">
                <a:solidFill>
                  <a:schemeClr val="tx2"/>
                </a:solidFill>
                <a:latin typeface="Teva Sans Light" pitchFamily="34" charset="0"/>
              </a:rPr>
              <a:t> |</a:t>
            </a:r>
          </a:p>
        </p:txBody>
      </p:sp>
      <p:pic>
        <p:nvPicPr>
          <p:cNvPr id="45059" name="Imagen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836613"/>
            <a:ext cx="9520238" cy="534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72387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Marcador de número de diapositiva 4"/>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US" altLang="es-PE" smtClean="0">
                <a:solidFill>
                  <a:schemeClr val="tx2"/>
                </a:solidFill>
                <a:latin typeface="Teva Sans Light" pitchFamily="34" charset="0"/>
              </a:rPr>
              <a:t>| </a:t>
            </a:r>
            <a:fld id="{D1E27537-A523-4C55-B806-84A0610B6C49}" type="slidenum">
              <a:rPr lang="en-US" altLang="es-PE" smtClean="0">
                <a:solidFill>
                  <a:schemeClr val="tx2"/>
                </a:solidFill>
                <a:latin typeface="Teva Sans Light" pitchFamily="34" charset="0"/>
              </a:rPr>
              <a:pPr fontAlgn="base">
                <a:spcBef>
                  <a:spcPct val="0"/>
                </a:spcBef>
                <a:spcAft>
                  <a:spcPct val="0"/>
                </a:spcAft>
              </a:pPr>
              <a:t>53</a:t>
            </a:fld>
            <a:r>
              <a:rPr lang="en-US" altLang="es-PE" smtClean="0">
                <a:solidFill>
                  <a:schemeClr val="tx2"/>
                </a:solidFill>
                <a:latin typeface="Teva Sans Light" pitchFamily="34" charset="0"/>
              </a:rPr>
              <a:t> |</a:t>
            </a:r>
          </a:p>
        </p:txBody>
      </p:sp>
      <p:pic>
        <p:nvPicPr>
          <p:cNvPr id="46083" name="Imagen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1938" y="947738"/>
            <a:ext cx="10206037" cy="540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39522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número de diapositiva 4"/>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US" altLang="es-PE" smtClean="0">
                <a:solidFill>
                  <a:schemeClr val="tx2"/>
                </a:solidFill>
                <a:latin typeface="Teva Sans Light" pitchFamily="34" charset="0"/>
              </a:rPr>
              <a:t>| </a:t>
            </a:r>
            <a:fld id="{6BD3471A-8DB6-44EF-A4FC-BCEE9DE72852}" type="slidenum">
              <a:rPr lang="en-US" altLang="es-PE" smtClean="0">
                <a:solidFill>
                  <a:schemeClr val="tx2"/>
                </a:solidFill>
                <a:latin typeface="Teva Sans Light" pitchFamily="34" charset="0"/>
              </a:rPr>
              <a:pPr fontAlgn="base">
                <a:spcBef>
                  <a:spcPct val="0"/>
                </a:spcBef>
                <a:spcAft>
                  <a:spcPct val="0"/>
                </a:spcAft>
              </a:pPr>
              <a:t>54</a:t>
            </a:fld>
            <a:r>
              <a:rPr lang="en-US" altLang="es-PE" smtClean="0">
                <a:solidFill>
                  <a:schemeClr val="tx2"/>
                </a:solidFill>
                <a:latin typeface="Teva Sans Light" pitchFamily="34" charset="0"/>
              </a:rPr>
              <a:t> |</a:t>
            </a:r>
          </a:p>
        </p:txBody>
      </p:sp>
      <p:pic>
        <p:nvPicPr>
          <p:cNvPr id="47107" name="Imagen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89038" y="1154113"/>
            <a:ext cx="9436100" cy="505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8" name="Rectángulo 2"/>
          <p:cNvSpPr>
            <a:spLocks noChangeArrowheads="1"/>
          </p:cNvSpPr>
          <p:nvPr/>
        </p:nvSpPr>
        <p:spPr bwMode="auto">
          <a:xfrm>
            <a:off x="709613" y="415925"/>
            <a:ext cx="6096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s-ES" altLang="es-PE">
                <a:solidFill>
                  <a:srgbClr val="6CB33F"/>
                </a:solidFill>
                <a:latin typeface="GillSansMT"/>
              </a:rPr>
              <a:t>TBM – Mantenimiento Basado en Tiempo</a:t>
            </a:r>
            <a:r>
              <a:rPr lang="es-ES" altLang="es-PE"/>
              <a:t> </a:t>
            </a:r>
            <a:br>
              <a:rPr lang="es-ES" altLang="es-PE"/>
            </a:br>
            <a:endParaRPr lang="es-PE" altLang="es-PE"/>
          </a:p>
        </p:txBody>
      </p:sp>
    </p:spTree>
    <p:extLst>
      <p:ext uri="{BB962C8B-B14F-4D97-AF65-F5344CB8AC3E}">
        <p14:creationId xmlns:p14="http://schemas.microsoft.com/office/powerpoint/2010/main" val="7600572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Marcador de número de diapositiva 4"/>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US" altLang="es-PE" smtClean="0">
                <a:solidFill>
                  <a:schemeClr val="tx2"/>
                </a:solidFill>
                <a:latin typeface="Teva Sans Light" pitchFamily="34" charset="0"/>
              </a:rPr>
              <a:t>| </a:t>
            </a:r>
            <a:fld id="{907DE1D5-4399-4D73-BB0D-022E2F84F0A6}" type="slidenum">
              <a:rPr lang="en-US" altLang="es-PE" smtClean="0">
                <a:solidFill>
                  <a:schemeClr val="tx2"/>
                </a:solidFill>
                <a:latin typeface="Teva Sans Light" pitchFamily="34" charset="0"/>
              </a:rPr>
              <a:pPr fontAlgn="base">
                <a:spcBef>
                  <a:spcPct val="0"/>
                </a:spcBef>
                <a:spcAft>
                  <a:spcPct val="0"/>
                </a:spcAft>
              </a:pPr>
              <a:t>55</a:t>
            </a:fld>
            <a:r>
              <a:rPr lang="en-US" altLang="es-PE" smtClean="0">
                <a:solidFill>
                  <a:schemeClr val="tx2"/>
                </a:solidFill>
                <a:latin typeface="Teva Sans Light" pitchFamily="34" charset="0"/>
              </a:rPr>
              <a:t> |</a:t>
            </a:r>
          </a:p>
        </p:txBody>
      </p:sp>
      <p:pic>
        <p:nvPicPr>
          <p:cNvPr id="48131" name="Imagen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2250" y="939800"/>
            <a:ext cx="10445750" cy="541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2" name="Rectángulo 2"/>
          <p:cNvSpPr>
            <a:spLocks noChangeArrowheads="1"/>
          </p:cNvSpPr>
          <p:nvPr/>
        </p:nvSpPr>
        <p:spPr bwMode="auto">
          <a:xfrm>
            <a:off x="838200" y="293688"/>
            <a:ext cx="6096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s-ES" altLang="es-PE">
                <a:solidFill>
                  <a:srgbClr val="6CB33F"/>
                </a:solidFill>
                <a:latin typeface="GillSansMT"/>
              </a:rPr>
              <a:t>CBM – Mantenimiento Basado en Condición</a:t>
            </a:r>
            <a:r>
              <a:rPr lang="es-ES" altLang="es-PE"/>
              <a:t> </a:t>
            </a:r>
            <a:br>
              <a:rPr lang="es-ES" altLang="es-PE"/>
            </a:br>
            <a:endParaRPr lang="es-PE" altLang="es-PE"/>
          </a:p>
        </p:txBody>
      </p:sp>
    </p:spTree>
    <p:extLst>
      <p:ext uri="{BB962C8B-B14F-4D97-AF65-F5344CB8AC3E}">
        <p14:creationId xmlns:p14="http://schemas.microsoft.com/office/powerpoint/2010/main" val="18065135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8E671A5-DEF5-E290-44DE-3BCF365FA4E2}"/>
              </a:ext>
            </a:extLst>
          </p:cNvPr>
          <p:cNvSpPr>
            <a:spLocks noGrp="1"/>
          </p:cNvSpPr>
          <p:nvPr>
            <p:ph type="title"/>
          </p:nvPr>
        </p:nvSpPr>
        <p:spPr>
          <a:xfrm>
            <a:off x="677334" y="749057"/>
            <a:ext cx="8596668" cy="333375"/>
          </a:xfrm>
        </p:spPr>
        <p:txBody>
          <a:bodyPr>
            <a:noAutofit/>
          </a:bodyPr>
          <a:lstStyle/>
          <a:p>
            <a:pPr algn="ctr"/>
            <a:r>
              <a:rPr lang="es-ES" sz="2400" b="1" dirty="0" smtClean="0">
                <a:latin typeface="+mn-lt"/>
                <a:cs typeface="Arial" panose="020B0604020202020204" pitchFamily="34" charset="0"/>
              </a:rPr>
              <a:t>4. Planificación del Mantenimiento</a:t>
            </a:r>
            <a:endParaRPr lang="es-PE" sz="2400" b="1" dirty="0">
              <a:latin typeface="+mn-lt"/>
              <a:cs typeface="Arial" panose="020B0604020202020204" pitchFamily="34" charset="0"/>
            </a:endParaRPr>
          </a:p>
        </p:txBody>
      </p:sp>
      <p:sp>
        <p:nvSpPr>
          <p:cNvPr id="6" name="Título 3">
            <a:extLst>
              <a:ext uri="{FF2B5EF4-FFF2-40B4-BE49-F238E27FC236}">
                <a16:creationId xmlns:a16="http://schemas.microsoft.com/office/drawing/2014/main" id="{08E671A5-DEF5-E290-44DE-3BCF365FA4E2}"/>
              </a:ext>
            </a:extLst>
          </p:cNvPr>
          <p:cNvSpPr txBox="1">
            <a:spLocks/>
          </p:cNvSpPr>
          <p:nvPr/>
        </p:nvSpPr>
        <p:spPr>
          <a:xfrm>
            <a:off x="677334" y="1782807"/>
            <a:ext cx="8596668" cy="3612152"/>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2000" b="1" u="sng" dirty="0" smtClean="0">
                <a:latin typeface="Arial" panose="020B0604020202020204" pitchFamily="34" charset="0"/>
                <a:cs typeface="Arial" panose="020B0604020202020204" pitchFamily="34" charset="0"/>
              </a:rPr>
              <a:t>Características del Planificador del Mantenimiento</a:t>
            </a:r>
          </a:p>
          <a:p>
            <a:endParaRPr lang="es-ES" sz="2000" dirty="0">
              <a:solidFill>
                <a:schemeClr val="tx1"/>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s-ES" sz="2000" dirty="0" smtClean="0">
                <a:solidFill>
                  <a:schemeClr val="tx1"/>
                </a:solidFill>
                <a:latin typeface="Arial" panose="020B0604020202020204" pitchFamily="34" charset="0"/>
                <a:cs typeface="Arial" panose="020B0604020202020204" pitchFamily="34" charset="0"/>
              </a:rPr>
              <a:t>Conocimiento y </a:t>
            </a:r>
            <a:r>
              <a:rPr lang="es-ES" sz="2000" dirty="0" err="1" smtClean="0">
                <a:solidFill>
                  <a:schemeClr val="tx1"/>
                </a:solidFill>
                <a:latin typeface="Arial" panose="020B0604020202020204" pitchFamily="34" charset="0"/>
                <a:cs typeface="Arial" panose="020B0604020202020204" pitchFamily="34" charset="0"/>
              </a:rPr>
              <a:t>Expertis</a:t>
            </a:r>
            <a:r>
              <a:rPr lang="es-ES" sz="2000" dirty="0" smtClean="0">
                <a:solidFill>
                  <a:schemeClr val="tx1"/>
                </a:solidFill>
                <a:latin typeface="Arial" panose="020B0604020202020204" pitchFamily="34" charset="0"/>
                <a:cs typeface="Arial" panose="020B0604020202020204" pitchFamily="34" charset="0"/>
              </a:rPr>
              <a:t> Técnico </a:t>
            </a:r>
          </a:p>
          <a:p>
            <a:pPr marL="342900" indent="-342900">
              <a:lnSpc>
                <a:spcPct val="150000"/>
              </a:lnSpc>
              <a:buFont typeface="Arial" panose="020B0604020202020204" pitchFamily="34" charset="0"/>
              <a:buChar char="•"/>
            </a:pPr>
            <a:r>
              <a:rPr lang="es-ES" sz="2000" dirty="0" smtClean="0">
                <a:solidFill>
                  <a:schemeClr val="tx1"/>
                </a:solidFill>
                <a:latin typeface="Arial" panose="020B0604020202020204" pitchFamily="34" charset="0"/>
                <a:cs typeface="Arial" panose="020B0604020202020204" pitchFamily="34" charset="0"/>
              </a:rPr>
              <a:t>Capacidad Organizativa de Trabajo</a:t>
            </a:r>
          </a:p>
          <a:p>
            <a:pPr marL="342900" indent="-342900">
              <a:lnSpc>
                <a:spcPct val="150000"/>
              </a:lnSpc>
              <a:buFont typeface="Arial" panose="020B0604020202020204" pitchFamily="34" charset="0"/>
              <a:buChar char="•"/>
            </a:pPr>
            <a:r>
              <a:rPr lang="es-ES" sz="2000" dirty="0" smtClean="0">
                <a:solidFill>
                  <a:schemeClr val="tx1"/>
                </a:solidFill>
                <a:latin typeface="Arial" panose="020B0604020202020204" pitchFamily="34" charset="0"/>
                <a:cs typeface="Arial" panose="020B0604020202020204" pitchFamily="34" charset="0"/>
              </a:rPr>
              <a:t>Habilidad de Comunicación y Empatía</a:t>
            </a:r>
          </a:p>
          <a:p>
            <a:pPr marL="342900" indent="-342900">
              <a:lnSpc>
                <a:spcPct val="150000"/>
              </a:lnSpc>
              <a:buFont typeface="Arial" panose="020B0604020202020204" pitchFamily="34" charset="0"/>
              <a:buChar char="•"/>
            </a:pPr>
            <a:r>
              <a:rPr lang="es-ES" sz="2000" dirty="0" smtClean="0">
                <a:solidFill>
                  <a:schemeClr val="tx1"/>
                </a:solidFill>
                <a:latin typeface="Arial" panose="020B0604020202020204" pitchFamily="34" charset="0"/>
                <a:cs typeface="Arial" panose="020B0604020202020204" pitchFamily="34" charset="0"/>
              </a:rPr>
              <a:t>Persona Meticulosa, cuidadosa y ordenado en el trabajo</a:t>
            </a:r>
          </a:p>
          <a:p>
            <a:pPr marL="342900" indent="-342900">
              <a:lnSpc>
                <a:spcPct val="150000"/>
              </a:lnSpc>
              <a:buFont typeface="Arial" panose="020B0604020202020204" pitchFamily="34" charset="0"/>
              <a:buChar char="•"/>
            </a:pPr>
            <a:r>
              <a:rPr lang="es-ES" sz="2000" dirty="0" smtClean="0">
                <a:solidFill>
                  <a:schemeClr val="tx1"/>
                </a:solidFill>
                <a:latin typeface="Arial" panose="020B0604020202020204" pitchFamily="34" charset="0"/>
                <a:cs typeface="Arial" panose="020B0604020202020204" pitchFamily="34" charset="0"/>
              </a:rPr>
              <a:t>Capacidad par Optimizar los Recursos</a:t>
            </a:r>
          </a:p>
          <a:p>
            <a:pPr marL="342900" indent="-342900">
              <a:lnSpc>
                <a:spcPct val="150000"/>
              </a:lnSpc>
              <a:buFont typeface="Arial" panose="020B0604020202020204" pitchFamily="34" charset="0"/>
              <a:buChar char="•"/>
            </a:pPr>
            <a:r>
              <a:rPr lang="es-ES" sz="2000" dirty="0" smtClean="0">
                <a:solidFill>
                  <a:schemeClr val="tx1"/>
                </a:solidFill>
                <a:latin typeface="Arial" panose="020B0604020202020204" pitchFamily="34" charset="0"/>
                <a:cs typeface="Arial" panose="020B0604020202020204" pitchFamily="34" charset="0"/>
              </a:rPr>
              <a:t>Trabajo en Equipo</a:t>
            </a:r>
            <a:endParaRPr lang="es-PE" sz="2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5270349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793829" y="1061901"/>
            <a:ext cx="5508308" cy="4944276"/>
          </a:xfrm>
          <a:prstGeom prst="rect">
            <a:avLst/>
          </a:prstGeom>
        </p:spPr>
      </p:pic>
    </p:spTree>
    <p:extLst>
      <p:ext uri="{BB962C8B-B14F-4D97-AF65-F5344CB8AC3E}">
        <p14:creationId xmlns:p14="http://schemas.microsoft.com/office/powerpoint/2010/main" val="427167698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8E671A5-DEF5-E290-44DE-3BCF365FA4E2}"/>
              </a:ext>
            </a:extLst>
          </p:cNvPr>
          <p:cNvSpPr>
            <a:spLocks noGrp="1"/>
          </p:cNvSpPr>
          <p:nvPr>
            <p:ph type="title"/>
          </p:nvPr>
        </p:nvSpPr>
        <p:spPr>
          <a:xfrm>
            <a:off x="455265" y="313508"/>
            <a:ext cx="8596668" cy="679269"/>
          </a:xfrm>
        </p:spPr>
        <p:txBody>
          <a:bodyPr>
            <a:noAutofit/>
          </a:bodyPr>
          <a:lstStyle/>
          <a:p>
            <a:pPr algn="ctr"/>
            <a:r>
              <a:rPr lang="es-ES" sz="2400" b="1" dirty="0" smtClean="0">
                <a:latin typeface="Arial" panose="020B0604020202020204" pitchFamily="34" charset="0"/>
                <a:cs typeface="Arial" panose="020B0604020202020204" pitchFamily="34" charset="0"/>
              </a:rPr>
              <a:t>Principio N°1: </a:t>
            </a:r>
            <a:r>
              <a:rPr lang="es-419" sz="2400" b="1" dirty="0">
                <a:latin typeface="Arial" panose="020B0604020202020204" pitchFamily="34" charset="0"/>
                <a:cs typeface="Arial" panose="020B0604020202020204" pitchFamily="34" charset="0"/>
              </a:rPr>
              <a:t>Establecer departamentos separados</a:t>
            </a:r>
            <a:r>
              <a:rPr lang="es-419" dirty="0"/>
              <a:t> </a:t>
            </a:r>
            <a:br>
              <a:rPr lang="es-419" dirty="0"/>
            </a:br>
            <a:endParaRPr lang="es-PE" sz="2000" b="1" dirty="0">
              <a:latin typeface="Arial" panose="020B0604020202020204" pitchFamily="34" charset="0"/>
              <a:cs typeface="Arial" panose="020B0604020202020204" pitchFamily="34" charset="0"/>
            </a:endParaRPr>
          </a:p>
        </p:txBody>
      </p:sp>
      <p:sp>
        <p:nvSpPr>
          <p:cNvPr id="3" name="Rectángulo 2"/>
          <p:cNvSpPr/>
          <p:nvPr/>
        </p:nvSpPr>
        <p:spPr>
          <a:xfrm>
            <a:off x="984068" y="992777"/>
            <a:ext cx="7911738" cy="646331"/>
          </a:xfrm>
          <a:prstGeom prst="rect">
            <a:avLst/>
          </a:prstGeom>
        </p:spPr>
        <p:txBody>
          <a:bodyPr wrap="square">
            <a:spAutoFit/>
          </a:bodyPr>
          <a:lstStyle/>
          <a:p>
            <a:r>
              <a:rPr lang="es-ES" dirty="0">
                <a:solidFill>
                  <a:srgbClr val="4687F1"/>
                </a:solidFill>
                <a:latin typeface="Maven Pro"/>
              </a:rPr>
              <a:t>“Los planificadores no </a:t>
            </a:r>
            <a:r>
              <a:rPr lang="es-ES" dirty="0" smtClean="0">
                <a:solidFill>
                  <a:srgbClr val="4687F1"/>
                </a:solidFill>
                <a:latin typeface="Maven Pro"/>
              </a:rPr>
              <a:t>deben formar </a:t>
            </a:r>
            <a:r>
              <a:rPr lang="es-ES" dirty="0">
                <a:solidFill>
                  <a:srgbClr val="4687F1"/>
                </a:solidFill>
                <a:latin typeface="Maven Pro"/>
              </a:rPr>
              <a:t>parte de los equipos de trabajadores técnicos y mucho menos realizan tareas manuales” </a:t>
            </a:r>
            <a:endParaRPr lang="es-PE" dirty="0"/>
          </a:p>
        </p:txBody>
      </p:sp>
      <p:sp>
        <p:nvSpPr>
          <p:cNvPr id="5" name="Rectángulo 4"/>
          <p:cNvSpPr/>
          <p:nvPr/>
        </p:nvSpPr>
        <p:spPr>
          <a:xfrm>
            <a:off x="757646" y="1639108"/>
            <a:ext cx="8556171" cy="4899868"/>
          </a:xfrm>
          <a:prstGeom prst="rect">
            <a:avLst/>
          </a:prstGeom>
        </p:spPr>
        <p:txBody>
          <a:bodyPr wrap="square">
            <a:spAutoFit/>
          </a:bodyPr>
          <a:lstStyle/>
          <a:p>
            <a:pPr algn="just">
              <a:lnSpc>
                <a:spcPct val="150000"/>
              </a:lnSpc>
            </a:pPr>
            <a:r>
              <a:rPr lang="es-ES" sz="1400" dirty="0" smtClean="0">
                <a:solidFill>
                  <a:srgbClr val="212121"/>
                </a:solidFill>
                <a:latin typeface="Arial" panose="020B0604020202020204" pitchFamily="34" charset="0"/>
                <a:cs typeface="Arial" panose="020B0604020202020204" pitchFamily="34" charset="0"/>
              </a:rPr>
              <a:t>Este sostiene </a:t>
            </a:r>
            <a:r>
              <a:rPr lang="es-ES" sz="1400" dirty="0">
                <a:solidFill>
                  <a:srgbClr val="212121"/>
                </a:solidFill>
                <a:latin typeface="Arial" panose="020B0604020202020204" pitchFamily="34" charset="0"/>
                <a:cs typeface="Arial" panose="020B0604020202020204" pitchFamily="34" charset="0"/>
              </a:rPr>
              <a:t>que los planificadores no deben pertenecer al mismo equipo de técnicos que planifican. Tienen un supervisor distinto y forman un equipo aparte. La presión que los supervisores de técnicos podrían ejercer podría llevar a desviar a los planificadores hacia tareas ya iniciadas, pero deben concentrarse en preparar trabajos aún no comenzados para evitar el mantenimiento reactivo. </a:t>
            </a:r>
            <a:br>
              <a:rPr lang="es-ES" sz="1400" dirty="0">
                <a:solidFill>
                  <a:srgbClr val="212121"/>
                </a:solidFill>
                <a:latin typeface="Arial" panose="020B0604020202020204" pitchFamily="34" charset="0"/>
                <a:cs typeface="Arial" panose="020B0604020202020204" pitchFamily="34" charset="0"/>
              </a:rPr>
            </a:br>
            <a:r>
              <a:rPr lang="es-ES" sz="1400" dirty="0">
                <a:solidFill>
                  <a:srgbClr val="212121"/>
                </a:solidFill>
                <a:latin typeface="Arial" panose="020B0604020202020204" pitchFamily="34" charset="0"/>
                <a:cs typeface="Arial" panose="020B0604020202020204" pitchFamily="34" charset="0"/>
              </a:rPr>
              <a:t/>
            </a:r>
            <a:br>
              <a:rPr lang="es-ES" sz="1400" dirty="0">
                <a:solidFill>
                  <a:srgbClr val="212121"/>
                </a:solidFill>
                <a:latin typeface="Arial" panose="020B0604020202020204" pitchFamily="34" charset="0"/>
                <a:cs typeface="Arial" panose="020B0604020202020204" pitchFamily="34" charset="0"/>
              </a:rPr>
            </a:br>
            <a:r>
              <a:rPr lang="es-ES" sz="1400" dirty="0">
                <a:solidFill>
                  <a:srgbClr val="212121"/>
                </a:solidFill>
                <a:latin typeface="Arial" panose="020B0604020202020204" pitchFamily="34" charset="0"/>
                <a:cs typeface="Arial" panose="020B0604020202020204" pitchFamily="34" charset="0"/>
              </a:rPr>
              <a:t>El supervisor puede sentirse tentado a asignar al planificador tareas operativas en vez de planificación, al tener acceso directo a sus habilidades superiores. Esto reduce la cantidad de trabajo asignado y conduce a un enfoque reactivo. La escasa dedicación a la planificación fomenta una ejecución apresurada y compromete la prevención de problemas. Reconocer este desafío y priorizar adecuadamente las tareas de planificación es vital para optimizar la eficiencia del equipo de mantenimiento. </a:t>
            </a:r>
            <a:br>
              <a:rPr lang="es-ES" sz="1400" dirty="0">
                <a:solidFill>
                  <a:srgbClr val="212121"/>
                </a:solidFill>
                <a:latin typeface="Arial" panose="020B0604020202020204" pitchFamily="34" charset="0"/>
                <a:cs typeface="Arial" panose="020B0604020202020204" pitchFamily="34" charset="0"/>
              </a:rPr>
            </a:br>
            <a:r>
              <a:rPr lang="es-ES" sz="1400" dirty="0">
                <a:solidFill>
                  <a:srgbClr val="212121"/>
                </a:solidFill>
                <a:latin typeface="Arial" panose="020B0604020202020204" pitchFamily="34" charset="0"/>
                <a:cs typeface="Arial" panose="020B0604020202020204" pitchFamily="34" charset="0"/>
              </a:rPr>
              <a:t/>
            </a:r>
            <a:br>
              <a:rPr lang="es-ES" sz="1400" dirty="0">
                <a:solidFill>
                  <a:srgbClr val="212121"/>
                </a:solidFill>
                <a:latin typeface="Arial" panose="020B0604020202020204" pitchFamily="34" charset="0"/>
                <a:cs typeface="Arial" panose="020B0604020202020204" pitchFamily="34" charset="0"/>
              </a:rPr>
            </a:br>
            <a:r>
              <a:rPr lang="es-ES" sz="1400" dirty="0">
                <a:solidFill>
                  <a:srgbClr val="212121"/>
                </a:solidFill>
                <a:latin typeface="Arial" panose="020B0604020202020204" pitchFamily="34" charset="0"/>
                <a:cs typeface="Arial" panose="020B0604020202020204" pitchFamily="34" charset="0"/>
              </a:rPr>
              <a:t>Las empresas deben organizar a los </a:t>
            </a:r>
            <a:r>
              <a:rPr lang="es-ES" sz="1400" dirty="0">
                <a:latin typeface="Arial" panose="020B0604020202020204" pitchFamily="34" charset="0"/>
                <a:cs typeface="Arial" panose="020B0604020202020204" pitchFamily="34" charset="0"/>
                <a:hlinkClick r:id="rId2"/>
              </a:rPr>
              <a:t>planificadores</a:t>
            </a:r>
            <a:r>
              <a:rPr lang="es-ES" sz="1400" dirty="0">
                <a:solidFill>
                  <a:srgbClr val="212121"/>
                </a:solidFill>
                <a:latin typeface="Arial" panose="020B0604020202020204" pitchFamily="34" charset="0"/>
                <a:cs typeface="Arial" panose="020B0604020202020204" pitchFamily="34" charset="0"/>
              </a:rPr>
              <a:t> en un grupo separado para facilitar su especialización en técnicas de planificación. Trabajando juntos, los planificadores aseguran una ejecución adecuada y consistente del trabajo de planificación. Al separarlos de los supervisores del equipo técnico, se previene su asignación a tareas de campo, permitiéndoles centrarse en la planificación del futuro. </a:t>
            </a:r>
            <a:endParaRPr lang="es-PE"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72429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8E671A5-DEF5-E290-44DE-3BCF365FA4E2}"/>
              </a:ext>
            </a:extLst>
          </p:cNvPr>
          <p:cNvSpPr>
            <a:spLocks noGrp="1"/>
          </p:cNvSpPr>
          <p:nvPr>
            <p:ph type="title"/>
          </p:nvPr>
        </p:nvSpPr>
        <p:spPr>
          <a:xfrm>
            <a:off x="455265" y="313508"/>
            <a:ext cx="8596668" cy="679269"/>
          </a:xfrm>
        </p:spPr>
        <p:txBody>
          <a:bodyPr>
            <a:noAutofit/>
          </a:bodyPr>
          <a:lstStyle/>
          <a:p>
            <a:r>
              <a:rPr lang="es-ES" sz="2400" b="1" dirty="0" smtClean="0">
                <a:latin typeface="Arial" panose="020B0604020202020204" pitchFamily="34" charset="0"/>
                <a:cs typeface="Arial" panose="020B0604020202020204" pitchFamily="34" charset="0"/>
              </a:rPr>
              <a:t>Principio N°2: </a:t>
            </a:r>
            <a:r>
              <a:rPr lang="es-ES" sz="2400" b="1" dirty="0">
                <a:latin typeface="Arial" panose="020B0604020202020204" pitchFamily="34" charset="0"/>
                <a:cs typeface="Arial" panose="020B0604020202020204" pitchFamily="34" charset="0"/>
              </a:rPr>
              <a:t>Enfocarse en el Trabajo Futuro</a:t>
            </a:r>
            <a:r>
              <a:rPr lang="es-ES" sz="2400" dirty="0">
                <a:latin typeface="Arial" panose="020B0604020202020204" pitchFamily="34" charset="0"/>
                <a:cs typeface="Arial" panose="020B0604020202020204" pitchFamily="34" charset="0"/>
              </a:rPr>
              <a:t> </a:t>
            </a:r>
            <a:br>
              <a:rPr lang="es-ES" sz="2400" dirty="0">
                <a:latin typeface="Arial" panose="020B0604020202020204" pitchFamily="34" charset="0"/>
                <a:cs typeface="Arial" panose="020B0604020202020204" pitchFamily="34" charset="0"/>
              </a:rPr>
            </a:br>
            <a:r>
              <a:rPr lang="es-419" dirty="0"/>
              <a:t> </a:t>
            </a:r>
            <a:br>
              <a:rPr lang="es-419" dirty="0"/>
            </a:br>
            <a:endParaRPr lang="es-PE" sz="2000" b="1" dirty="0">
              <a:latin typeface="Arial" panose="020B0604020202020204" pitchFamily="34" charset="0"/>
              <a:cs typeface="Arial" panose="020B0604020202020204" pitchFamily="34" charset="0"/>
            </a:endParaRPr>
          </a:p>
        </p:txBody>
      </p:sp>
      <p:sp>
        <p:nvSpPr>
          <p:cNvPr id="3" name="Rectángulo 2"/>
          <p:cNvSpPr/>
          <p:nvPr/>
        </p:nvSpPr>
        <p:spPr>
          <a:xfrm>
            <a:off x="984068" y="992777"/>
            <a:ext cx="7911738" cy="646331"/>
          </a:xfrm>
          <a:prstGeom prst="rect">
            <a:avLst/>
          </a:prstGeom>
        </p:spPr>
        <p:txBody>
          <a:bodyPr wrap="square">
            <a:spAutoFit/>
          </a:bodyPr>
          <a:lstStyle/>
          <a:p>
            <a:r>
              <a:rPr lang="es-ES" dirty="0">
                <a:solidFill>
                  <a:srgbClr val="0070C0"/>
                </a:solidFill>
              </a:rPr>
              <a:t>“El Departamento de Planificación debe enfocarse siempre en el trabajo futuro, es decir, el trabajo que aún no ha comenzado” </a:t>
            </a:r>
            <a:endParaRPr lang="es-PE" dirty="0">
              <a:solidFill>
                <a:srgbClr val="0070C0"/>
              </a:solidFill>
            </a:endParaRPr>
          </a:p>
        </p:txBody>
      </p:sp>
      <p:sp>
        <p:nvSpPr>
          <p:cNvPr id="5" name="Rectángulo 4"/>
          <p:cNvSpPr/>
          <p:nvPr/>
        </p:nvSpPr>
        <p:spPr>
          <a:xfrm>
            <a:off x="757646" y="1639108"/>
            <a:ext cx="8556171" cy="4109330"/>
          </a:xfrm>
          <a:prstGeom prst="rect">
            <a:avLst/>
          </a:prstGeom>
        </p:spPr>
        <p:txBody>
          <a:bodyPr wrap="square">
            <a:spAutoFit/>
          </a:bodyPr>
          <a:lstStyle/>
          <a:p>
            <a:pPr algn="just">
              <a:lnSpc>
                <a:spcPct val="150000"/>
              </a:lnSpc>
            </a:pPr>
            <a:r>
              <a:rPr lang="es-ES" sz="1600" dirty="0">
                <a:latin typeface="Arial" panose="020B0604020202020204" pitchFamily="34" charset="0"/>
                <a:cs typeface="Arial" panose="020B0604020202020204" pitchFamily="34" charset="0"/>
              </a:rPr>
              <a:t>El mantenimiento es un ciclo repetido a lo largo de la vida de un equipo. Los técnicos realizan tareas y aprenden sobre el equipo y sus peculiaridades. Por ejemplo, podrían descubrir que un rodamiento de una bomba solo se puede extraer por un lado, aprendiendo esto tras una mañana de prueba y error. Después, proporcionan retroalimentación sobre el diseño y el retraso en la orden de trabajo. </a:t>
            </a:r>
            <a:br>
              <a:rPr lang="es-ES" sz="1600" dirty="0">
                <a:latin typeface="Arial" panose="020B0604020202020204" pitchFamily="34" charset="0"/>
                <a:cs typeface="Arial" panose="020B0604020202020204" pitchFamily="34" charset="0"/>
              </a:rPr>
            </a:br>
            <a:r>
              <a:rPr lang="es-ES" sz="1600" dirty="0">
                <a:latin typeface="Arial" panose="020B0604020202020204" pitchFamily="34" charset="0"/>
                <a:cs typeface="Arial" panose="020B0604020202020204" pitchFamily="34" charset="0"/>
              </a:rPr>
              <a:t/>
            </a:r>
            <a:br>
              <a:rPr lang="es-ES" sz="1600" dirty="0">
                <a:latin typeface="Arial" panose="020B0604020202020204" pitchFamily="34" charset="0"/>
                <a:cs typeface="Arial" panose="020B0604020202020204" pitchFamily="34" charset="0"/>
              </a:rPr>
            </a:br>
            <a:r>
              <a:rPr lang="es-ES" sz="1600" dirty="0">
                <a:latin typeface="Arial" panose="020B0604020202020204" pitchFamily="34" charset="0"/>
                <a:cs typeface="Arial" panose="020B0604020202020204" pitchFamily="34" charset="0"/>
              </a:rPr>
              <a:t>Con esta retroalimentación archivada, el planificador puede anticipar problemas y soluciones en futuras intervenciones. Así, los retrasos previos pueden evitarse. En el caso del rodamiento, en su próxima sustitución, el equipo ya sabrá cómo actuar, evitando pérdida de tiempo. Cada intervención en un equipo en particular puede aportar nuevos aprendizajes útiles para trabajos futuros. </a:t>
            </a:r>
            <a:endParaRPr lang="es-PE"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191688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4384" y="441579"/>
            <a:ext cx="4560569" cy="460446"/>
          </a:xfrm>
          <a:prstGeom prst="rect">
            <a:avLst/>
          </a:prstGeom>
        </p:spPr>
        <p:txBody>
          <a:bodyPr vert="horz" wrap="square" lIns="0" tIns="143573" rIns="0" bIns="0" rtlCol="0">
            <a:spAutoFit/>
          </a:bodyPr>
          <a:lstStyle/>
          <a:p>
            <a:pPr marL="78740">
              <a:lnSpc>
                <a:spcPct val="100000"/>
              </a:lnSpc>
              <a:spcBef>
                <a:spcPts val="90"/>
              </a:spcBef>
            </a:pPr>
            <a:r>
              <a:rPr spc="-10" dirty="0" err="1" smtClean="0"/>
              <a:t>Requisitos</a:t>
            </a:r>
            <a:r>
              <a:rPr spc="-45" dirty="0" smtClean="0"/>
              <a:t> </a:t>
            </a:r>
            <a:r>
              <a:rPr dirty="0"/>
              <a:t>del</a:t>
            </a:r>
            <a:r>
              <a:rPr spc="-80" dirty="0"/>
              <a:t> </a:t>
            </a:r>
            <a:r>
              <a:rPr spc="-10" dirty="0"/>
              <a:t>Mantenimiento</a:t>
            </a:r>
          </a:p>
        </p:txBody>
      </p:sp>
      <p:sp>
        <p:nvSpPr>
          <p:cNvPr id="3" name="object 3"/>
          <p:cNvSpPr txBox="1"/>
          <p:nvPr/>
        </p:nvSpPr>
        <p:spPr>
          <a:xfrm>
            <a:off x="817244" y="4702175"/>
            <a:ext cx="4103370" cy="299720"/>
          </a:xfrm>
          <a:prstGeom prst="rect">
            <a:avLst/>
          </a:prstGeom>
        </p:spPr>
        <p:txBody>
          <a:bodyPr vert="horz" wrap="square" lIns="0" tIns="12700" rIns="0" bIns="0" rtlCol="0">
            <a:spAutoFit/>
          </a:bodyPr>
          <a:lstStyle/>
          <a:p>
            <a:pPr marL="12700">
              <a:lnSpc>
                <a:spcPct val="100000"/>
              </a:lnSpc>
              <a:spcBef>
                <a:spcPts val="100"/>
              </a:spcBef>
              <a:tabLst>
                <a:tab pos="2059939" algn="l"/>
                <a:tab pos="2755900" algn="l"/>
                <a:tab pos="3175000" algn="l"/>
                <a:tab pos="3785235" algn="l"/>
              </a:tabLst>
            </a:pPr>
            <a:r>
              <a:rPr sz="1800" spc="-10" dirty="0">
                <a:latin typeface="Arial MT"/>
                <a:cs typeface="Arial MT"/>
              </a:rPr>
              <a:t>recomendaciones</a:t>
            </a:r>
            <a:r>
              <a:rPr sz="1800" dirty="0">
                <a:latin typeface="Arial MT"/>
                <a:cs typeface="Arial MT"/>
              </a:rPr>
              <a:t>	</a:t>
            </a:r>
            <a:r>
              <a:rPr sz="1800" spc="-20" dirty="0">
                <a:latin typeface="Arial MT"/>
                <a:cs typeface="Arial MT"/>
              </a:rPr>
              <a:t>para</a:t>
            </a:r>
            <a:r>
              <a:rPr sz="1800" dirty="0">
                <a:latin typeface="Arial MT"/>
                <a:cs typeface="Arial MT"/>
              </a:rPr>
              <a:t>	</a:t>
            </a:r>
            <a:r>
              <a:rPr sz="1800" spc="-25" dirty="0">
                <a:latin typeface="Arial MT"/>
                <a:cs typeface="Arial MT"/>
              </a:rPr>
              <a:t>el</a:t>
            </a:r>
            <a:r>
              <a:rPr sz="1800" dirty="0">
                <a:latin typeface="Arial MT"/>
                <a:cs typeface="Arial MT"/>
              </a:rPr>
              <a:t>	</a:t>
            </a:r>
            <a:r>
              <a:rPr sz="1800" spc="-25" dirty="0">
                <a:latin typeface="Arial MT"/>
                <a:cs typeface="Arial MT"/>
              </a:rPr>
              <a:t>uso</a:t>
            </a:r>
            <a:r>
              <a:rPr sz="1800" dirty="0">
                <a:latin typeface="Arial MT"/>
                <a:cs typeface="Arial MT"/>
              </a:rPr>
              <a:t>	</a:t>
            </a:r>
            <a:r>
              <a:rPr sz="1800" spc="-25" dirty="0">
                <a:latin typeface="Arial MT"/>
                <a:cs typeface="Arial MT"/>
              </a:rPr>
              <a:t>del</a:t>
            </a:r>
            <a:endParaRPr sz="1800">
              <a:latin typeface="Arial MT"/>
              <a:cs typeface="Arial MT"/>
            </a:endParaRPr>
          </a:p>
        </p:txBody>
      </p:sp>
      <p:sp>
        <p:nvSpPr>
          <p:cNvPr id="4" name="object 4"/>
          <p:cNvSpPr txBox="1"/>
          <p:nvPr/>
        </p:nvSpPr>
        <p:spPr>
          <a:xfrm>
            <a:off x="5115940" y="4565522"/>
            <a:ext cx="732155" cy="848360"/>
          </a:xfrm>
          <a:prstGeom prst="rect">
            <a:avLst/>
          </a:prstGeom>
        </p:spPr>
        <p:txBody>
          <a:bodyPr vert="horz" wrap="square" lIns="0" tIns="149225" rIns="0" bIns="0" rtlCol="0">
            <a:spAutoFit/>
          </a:bodyPr>
          <a:lstStyle/>
          <a:p>
            <a:pPr marL="32384">
              <a:lnSpc>
                <a:spcPct val="100000"/>
              </a:lnSpc>
              <a:spcBef>
                <a:spcPts val="1175"/>
              </a:spcBef>
            </a:pPr>
            <a:r>
              <a:rPr sz="1800" spc="-10" dirty="0">
                <a:latin typeface="Arial MT"/>
                <a:cs typeface="Arial MT"/>
              </a:rPr>
              <a:t>equipo</a:t>
            </a:r>
            <a:endParaRPr sz="1800">
              <a:latin typeface="Arial MT"/>
              <a:cs typeface="Arial MT"/>
            </a:endParaRPr>
          </a:p>
          <a:p>
            <a:pPr marL="12700">
              <a:lnSpc>
                <a:spcPct val="100000"/>
              </a:lnSpc>
              <a:spcBef>
                <a:spcPts val="1080"/>
              </a:spcBef>
            </a:pPr>
            <a:r>
              <a:rPr sz="1800" spc="-10" dirty="0">
                <a:latin typeface="Arial MT"/>
                <a:cs typeface="Arial MT"/>
              </a:rPr>
              <a:t>claro,</a:t>
            </a:r>
            <a:endParaRPr sz="1800">
              <a:latin typeface="Arial MT"/>
              <a:cs typeface="Arial MT"/>
            </a:endParaRPr>
          </a:p>
        </p:txBody>
      </p:sp>
      <p:sp>
        <p:nvSpPr>
          <p:cNvPr id="5" name="object 5"/>
          <p:cNvSpPr txBox="1"/>
          <p:nvPr/>
        </p:nvSpPr>
        <p:spPr>
          <a:xfrm>
            <a:off x="5837301" y="4565522"/>
            <a:ext cx="683895" cy="848360"/>
          </a:xfrm>
          <a:prstGeom prst="rect">
            <a:avLst/>
          </a:prstGeom>
        </p:spPr>
        <p:txBody>
          <a:bodyPr vert="horz" wrap="square" lIns="0" tIns="149225" rIns="0" bIns="0" rtlCol="0">
            <a:spAutoFit/>
          </a:bodyPr>
          <a:lstStyle/>
          <a:p>
            <a:pPr marR="5080" algn="r">
              <a:lnSpc>
                <a:spcPct val="100000"/>
              </a:lnSpc>
              <a:spcBef>
                <a:spcPts val="1175"/>
              </a:spcBef>
            </a:pPr>
            <a:r>
              <a:rPr sz="1800" spc="-20" dirty="0">
                <a:latin typeface="Arial MT"/>
                <a:cs typeface="Arial MT"/>
              </a:rPr>
              <a:t>bajo</a:t>
            </a:r>
            <a:endParaRPr sz="1800">
              <a:latin typeface="Arial MT"/>
              <a:cs typeface="Arial MT"/>
            </a:endParaRPr>
          </a:p>
          <a:p>
            <a:pPr marR="5080" algn="r">
              <a:lnSpc>
                <a:spcPct val="100000"/>
              </a:lnSpc>
              <a:spcBef>
                <a:spcPts val="1080"/>
              </a:spcBef>
              <a:tabLst>
                <a:tab pos="416559" algn="l"/>
              </a:tabLst>
            </a:pPr>
            <a:r>
              <a:rPr sz="1800" spc="-25" dirty="0">
                <a:latin typeface="Arial MT"/>
                <a:cs typeface="Arial MT"/>
              </a:rPr>
              <a:t>en</a:t>
            </a:r>
            <a:r>
              <a:rPr sz="1800" dirty="0">
                <a:latin typeface="Arial MT"/>
                <a:cs typeface="Arial MT"/>
              </a:rPr>
              <a:t>	</a:t>
            </a:r>
            <a:r>
              <a:rPr sz="1800" spc="-25" dirty="0">
                <a:latin typeface="Arial MT"/>
                <a:cs typeface="Arial MT"/>
              </a:rPr>
              <a:t>su</a:t>
            </a:r>
            <a:endParaRPr sz="1800">
              <a:latin typeface="Arial MT"/>
              <a:cs typeface="Arial MT"/>
            </a:endParaRPr>
          </a:p>
        </p:txBody>
      </p:sp>
      <p:sp>
        <p:nvSpPr>
          <p:cNvPr id="6" name="object 6"/>
          <p:cNvSpPr txBox="1"/>
          <p:nvPr/>
        </p:nvSpPr>
        <p:spPr>
          <a:xfrm>
            <a:off x="817244" y="4975732"/>
            <a:ext cx="2690495" cy="849630"/>
          </a:xfrm>
          <a:prstGeom prst="rect">
            <a:avLst/>
          </a:prstGeom>
        </p:spPr>
        <p:txBody>
          <a:bodyPr vert="horz" wrap="square" lIns="0" tIns="150495" rIns="0" bIns="0" rtlCol="0">
            <a:spAutoFit/>
          </a:bodyPr>
          <a:lstStyle/>
          <a:p>
            <a:pPr marL="12700">
              <a:lnSpc>
                <a:spcPct val="100000"/>
              </a:lnSpc>
              <a:spcBef>
                <a:spcPts val="1185"/>
              </a:spcBef>
              <a:tabLst>
                <a:tab pos="1381760" algn="l"/>
              </a:tabLst>
            </a:pPr>
            <a:r>
              <a:rPr sz="1800" spc="-10" dirty="0">
                <a:latin typeface="Arial MT"/>
                <a:cs typeface="Arial MT"/>
              </a:rPr>
              <a:t>condiciones</a:t>
            </a:r>
            <a:r>
              <a:rPr sz="1800" dirty="0">
                <a:latin typeface="Arial MT"/>
                <a:cs typeface="Arial MT"/>
              </a:rPr>
              <a:t>	</a:t>
            </a:r>
            <a:r>
              <a:rPr sz="1800" spc="-10" dirty="0">
                <a:latin typeface="Arial MT"/>
                <a:cs typeface="Arial MT"/>
              </a:rPr>
              <a:t>estándares.</a:t>
            </a:r>
            <a:endParaRPr sz="1800">
              <a:latin typeface="Arial MT"/>
              <a:cs typeface="Arial MT"/>
            </a:endParaRPr>
          </a:p>
          <a:p>
            <a:pPr marL="12700">
              <a:lnSpc>
                <a:spcPct val="100000"/>
              </a:lnSpc>
              <a:spcBef>
                <a:spcPts val="1080"/>
              </a:spcBef>
              <a:tabLst>
                <a:tab pos="1155700" algn="l"/>
              </a:tabLst>
            </a:pPr>
            <a:r>
              <a:rPr sz="1800" spc="-10" dirty="0">
                <a:latin typeface="Arial MT"/>
                <a:cs typeface="Arial MT"/>
              </a:rPr>
              <a:t>empresa</a:t>
            </a:r>
            <a:r>
              <a:rPr sz="1800" dirty="0">
                <a:latin typeface="Arial MT"/>
                <a:cs typeface="Arial MT"/>
              </a:rPr>
              <a:t>	</a:t>
            </a:r>
            <a:r>
              <a:rPr sz="1800" spc="-10" dirty="0">
                <a:latin typeface="Arial MT"/>
                <a:cs typeface="Arial MT"/>
              </a:rPr>
              <a:t>probablemente</a:t>
            </a:r>
            <a:endParaRPr sz="1800">
              <a:latin typeface="Arial MT"/>
              <a:cs typeface="Arial MT"/>
            </a:endParaRPr>
          </a:p>
        </p:txBody>
      </p:sp>
      <p:sp>
        <p:nvSpPr>
          <p:cNvPr id="7" name="object 7"/>
          <p:cNvSpPr txBox="1"/>
          <p:nvPr/>
        </p:nvSpPr>
        <p:spPr>
          <a:xfrm>
            <a:off x="3543300" y="4975732"/>
            <a:ext cx="2977515" cy="849630"/>
          </a:xfrm>
          <a:prstGeom prst="rect">
            <a:avLst/>
          </a:prstGeom>
        </p:spPr>
        <p:txBody>
          <a:bodyPr vert="horz" wrap="square" lIns="0" tIns="150495" rIns="0" bIns="0" rtlCol="0">
            <a:spAutoFit/>
          </a:bodyPr>
          <a:lstStyle/>
          <a:p>
            <a:pPr marL="12700">
              <a:lnSpc>
                <a:spcPct val="100000"/>
              </a:lnSpc>
              <a:spcBef>
                <a:spcPts val="1185"/>
              </a:spcBef>
              <a:tabLst>
                <a:tab pos="786765" algn="l"/>
              </a:tabLst>
            </a:pPr>
            <a:r>
              <a:rPr sz="1800" spc="-20" dirty="0">
                <a:latin typeface="Arial MT"/>
                <a:cs typeface="Arial MT"/>
              </a:rPr>
              <a:t>Como</a:t>
            </a:r>
            <a:r>
              <a:rPr sz="1800" dirty="0">
                <a:latin typeface="Arial MT"/>
                <a:cs typeface="Arial MT"/>
              </a:rPr>
              <a:t>	</a:t>
            </a:r>
            <a:r>
              <a:rPr sz="1800" spc="-10" dirty="0">
                <a:latin typeface="Arial MT"/>
                <a:cs typeface="Arial MT"/>
              </a:rPr>
              <a:t>queda</a:t>
            </a:r>
            <a:endParaRPr sz="1800">
              <a:latin typeface="Arial MT"/>
              <a:cs typeface="Arial MT"/>
            </a:endParaRPr>
          </a:p>
          <a:p>
            <a:pPr marL="203200">
              <a:lnSpc>
                <a:spcPct val="100000"/>
              </a:lnSpc>
              <a:spcBef>
                <a:spcPts val="1080"/>
              </a:spcBef>
              <a:tabLst>
                <a:tab pos="631825" algn="l"/>
                <a:tab pos="1762760" algn="l"/>
                <a:tab pos="2710180" algn="l"/>
              </a:tabLst>
            </a:pPr>
            <a:r>
              <a:rPr sz="1800" spc="-25" dirty="0">
                <a:latin typeface="Arial MT"/>
                <a:cs typeface="Arial MT"/>
              </a:rPr>
              <a:t>la</a:t>
            </a:r>
            <a:r>
              <a:rPr sz="1800" dirty="0">
                <a:latin typeface="Arial MT"/>
                <a:cs typeface="Arial MT"/>
              </a:rPr>
              <a:t>	</a:t>
            </a:r>
            <a:r>
              <a:rPr sz="1800" spc="-10" dirty="0">
                <a:latin typeface="Arial MT"/>
                <a:cs typeface="Arial MT"/>
              </a:rPr>
              <a:t>máquina</a:t>
            </a:r>
            <a:r>
              <a:rPr sz="1800" dirty="0">
                <a:latin typeface="Arial MT"/>
                <a:cs typeface="Arial MT"/>
              </a:rPr>
              <a:t>	</a:t>
            </a:r>
            <a:r>
              <a:rPr sz="1800" spc="-10" dirty="0">
                <a:latin typeface="Arial MT"/>
                <a:cs typeface="Arial MT"/>
              </a:rPr>
              <a:t>trabaja</a:t>
            </a:r>
            <a:r>
              <a:rPr sz="1800" dirty="0">
                <a:latin typeface="Arial MT"/>
                <a:cs typeface="Arial MT"/>
              </a:rPr>
              <a:t>	</a:t>
            </a:r>
            <a:r>
              <a:rPr sz="1800" spc="-25" dirty="0">
                <a:latin typeface="Arial MT"/>
                <a:cs typeface="Arial MT"/>
              </a:rPr>
              <a:t>en</a:t>
            </a:r>
            <a:endParaRPr sz="1800">
              <a:latin typeface="Arial MT"/>
              <a:cs typeface="Arial MT"/>
            </a:endParaRPr>
          </a:p>
        </p:txBody>
      </p:sp>
      <p:sp>
        <p:nvSpPr>
          <p:cNvPr id="8" name="object 8"/>
          <p:cNvSpPr txBox="1"/>
          <p:nvPr/>
        </p:nvSpPr>
        <p:spPr>
          <a:xfrm>
            <a:off x="817244" y="5936615"/>
            <a:ext cx="5513705"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Arial MT"/>
                <a:cs typeface="Arial MT"/>
              </a:rPr>
              <a:t>condiciones</a:t>
            </a:r>
            <a:r>
              <a:rPr sz="1800" spc="-40" dirty="0">
                <a:latin typeface="Arial MT"/>
                <a:cs typeface="Arial MT"/>
              </a:rPr>
              <a:t> </a:t>
            </a:r>
            <a:r>
              <a:rPr sz="1800" dirty="0">
                <a:latin typeface="Arial MT"/>
                <a:cs typeface="Arial MT"/>
              </a:rPr>
              <a:t>muy</a:t>
            </a:r>
            <a:r>
              <a:rPr sz="1800" spc="-40" dirty="0">
                <a:latin typeface="Arial MT"/>
                <a:cs typeface="Arial MT"/>
              </a:rPr>
              <a:t> </a:t>
            </a:r>
            <a:r>
              <a:rPr sz="1800" dirty="0">
                <a:latin typeface="Arial MT"/>
                <a:cs typeface="Arial MT"/>
              </a:rPr>
              <a:t>diferentes</a:t>
            </a:r>
            <a:r>
              <a:rPr sz="1800" spc="-40" dirty="0">
                <a:latin typeface="Arial MT"/>
                <a:cs typeface="Arial MT"/>
              </a:rPr>
              <a:t> </a:t>
            </a:r>
            <a:r>
              <a:rPr sz="1800" dirty="0">
                <a:latin typeface="Arial MT"/>
                <a:cs typeface="Arial MT"/>
              </a:rPr>
              <a:t>a</a:t>
            </a:r>
            <a:r>
              <a:rPr sz="1800" spc="-25" dirty="0">
                <a:latin typeface="Arial MT"/>
                <a:cs typeface="Arial MT"/>
              </a:rPr>
              <a:t> </a:t>
            </a:r>
            <a:r>
              <a:rPr sz="1800" dirty="0">
                <a:latin typeface="Arial MT"/>
                <a:cs typeface="Arial MT"/>
              </a:rPr>
              <a:t>esta</a:t>
            </a:r>
            <a:r>
              <a:rPr sz="1800" spc="-30" dirty="0">
                <a:latin typeface="Arial MT"/>
                <a:cs typeface="Arial MT"/>
              </a:rPr>
              <a:t> </a:t>
            </a:r>
            <a:r>
              <a:rPr sz="1800" dirty="0">
                <a:latin typeface="Arial MT"/>
                <a:cs typeface="Arial MT"/>
              </a:rPr>
              <a:t>condición</a:t>
            </a:r>
            <a:r>
              <a:rPr sz="1800" spc="-25" dirty="0">
                <a:latin typeface="Arial MT"/>
                <a:cs typeface="Arial MT"/>
              </a:rPr>
              <a:t> </a:t>
            </a:r>
            <a:r>
              <a:rPr sz="1800" spc="-10" dirty="0">
                <a:latin typeface="Arial MT"/>
                <a:cs typeface="Arial MT"/>
              </a:rPr>
              <a:t>estándar.</a:t>
            </a:r>
            <a:endParaRPr sz="1800">
              <a:latin typeface="Arial MT"/>
              <a:cs typeface="Arial MT"/>
            </a:endParaRPr>
          </a:p>
        </p:txBody>
      </p:sp>
      <p:sp>
        <p:nvSpPr>
          <p:cNvPr id="9" name="object 9"/>
          <p:cNvSpPr txBox="1"/>
          <p:nvPr/>
        </p:nvSpPr>
        <p:spPr>
          <a:xfrm>
            <a:off x="817244" y="1323975"/>
            <a:ext cx="5706110" cy="3266440"/>
          </a:xfrm>
          <a:prstGeom prst="rect">
            <a:avLst/>
          </a:prstGeom>
        </p:spPr>
        <p:txBody>
          <a:bodyPr vert="horz" wrap="square" lIns="0" tIns="12700" rIns="0" bIns="0" rtlCol="0">
            <a:spAutoFit/>
          </a:bodyPr>
          <a:lstStyle/>
          <a:p>
            <a:pPr marL="55880" algn="just">
              <a:lnSpc>
                <a:spcPct val="100000"/>
              </a:lnSpc>
              <a:spcBef>
                <a:spcPts val="100"/>
              </a:spcBef>
            </a:pPr>
            <a:r>
              <a:rPr sz="2000" b="1" spc="-10" dirty="0">
                <a:latin typeface="Calibri"/>
                <a:cs typeface="Calibri"/>
              </a:rPr>
              <a:t>Fabricante</a:t>
            </a:r>
            <a:r>
              <a:rPr sz="2000" b="1" spc="-35" dirty="0">
                <a:latin typeface="Calibri"/>
                <a:cs typeface="Calibri"/>
              </a:rPr>
              <a:t> </a:t>
            </a:r>
            <a:r>
              <a:rPr sz="2000" b="1" dirty="0">
                <a:latin typeface="Calibri"/>
                <a:cs typeface="Calibri"/>
              </a:rPr>
              <a:t>del</a:t>
            </a:r>
            <a:r>
              <a:rPr sz="2000" b="1" spc="-25" dirty="0">
                <a:latin typeface="Calibri"/>
                <a:cs typeface="Calibri"/>
              </a:rPr>
              <a:t> </a:t>
            </a:r>
            <a:r>
              <a:rPr sz="2000" b="1" spc="-10" dirty="0">
                <a:latin typeface="Calibri"/>
                <a:cs typeface="Calibri"/>
              </a:rPr>
              <a:t>Equipo</a:t>
            </a:r>
            <a:endParaRPr sz="2000">
              <a:latin typeface="Calibri"/>
              <a:cs typeface="Calibri"/>
            </a:endParaRPr>
          </a:p>
          <a:p>
            <a:pPr marL="12700" marR="5080" algn="just">
              <a:lnSpc>
                <a:spcPct val="150100"/>
              </a:lnSpc>
              <a:spcBef>
                <a:spcPts val="425"/>
              </a:spcBef>
            </a:pPr>
            <a:r>
              <a:rPr sz="1800" dirty="0">
                <a:latin typeface="Arial MT"/>
                <a:cs typeface="Arial MT"/>
              </a:rPr>
              <a:t>El</a:t>
            </a:r>
            <a:r>
              <a:rPr sz="1800" spc="275" dirty="0">
                <a:latin typeface="Arial MT"/>
                <a:cs typeface="Arial MT"/>
              </a:rPr>
              <a:t>  </a:t>
            </a:r>
            <a:r>
              <a:rPr sz="1800" dirty="0">
                <a:latin typeface="Arial MT"/>
                <a:cs typeface="Arial MT"/>
              </a:rPr>
              <a:t>fabricante</a:t>
            </a:r>
            <a:r>
              <a:rPr sz="1800" spc="285" dirty="0">
                <a:latin typeface="Arial MT"/>
                <a:cs typeface="Arial MT"/>
              </a:rPr>
              <a:t>  </a:t>
            </a:r>
            <a:r>
              <a:rPr sz="1800" dirty="0">
                <a:latin typeface="Arial MT"/>
                <a:cs typeface="Arial MT"/>
              </a:rPr>
              <a:t>del</a:t>
            </a:r>
            <a:r>
              <a:rPr sz="1800" spc="265" dirty="0">
                <a:latin typeface="Arial MT"/>
                <a:cs typeface="Arial MT"/>
              </a:rPr>
              <a:t>  </a:t>
            </a:r>
            <a:r>
              <a:rPr sz="1800" dirty="0">
                <a:latin typeface="Arial MT"/>
                <a:cs typeface="Arial MT"/>
              </a:rPr>
              <a:t>equipo</a:t>
            </a:r>
            <a:r>
              <a:rPr sz="1800" spc="280" dirty="0">
                <a:latin typeface="Arial MT"/>
                <a:cs typeface="Arial MT"/>
              </a:rPr>
              <a:t>  </a:t>
            </a:r>
            <a:r>
              <a:rPr sz="1800" dirty="0">
                <a:latin typeface="Arial MT"/>
                <a:cs typeface="Arial MT"/>
              </a:rPr>
              <a:t>es</a:t>
            </a:r>
            <a:r>
              <a:rPr sz="1800" spc="280" dirty="0">
                <a:latin typeface="Arial MT"/>
                <a:cs typeface="Arial MT"/>
              </a:rPr>
              <a:t>  </a:t>
            </a:r>
            <a:r>
              <a:rPr sz="1800" dirty="0">
                <a:latin typeface="Arial MT"/>
                <a:cs typeface="Arial MT"/>
              </a:rPr>
              <a:t>la</a:t>
            </a:r>
            <a:r>
              <a:rPr sz="1800" spc="265" dirty="0">
                <a:latin typeface="Arial MT"/>
                <a:cs typeface="Arial MT"/>
              </a:rPr>
              <a:t>  </a:t>
            </a:r>
            <a:r>
              <a:rPr sz="1800" dirty="0">
                <a:latin typeface="Arial MT"/>
                <a:cs typeface="Arial MT"/>
              </a:rPr>
              <a:t>mejor</a:t>
            </a:r>
            <a:r>
              <a:rPr sz="1800" spc="270" dirty="0">
                <a:latin typeface="Arial MT"/>
                <a:cs typeface="Arial MT"/>
              </a:rPr>
              <a:t>  </a:t>
            </a:r>
            <a:r>
              <a:rPr sz="1800" dirty="0">
                <a:latin typeface="Arial MT"/>
                <a:cs typeface="Arial MT"/>
              </a:rPr>
              <a:t>fuente</a:t>
            </a:r>
            <a:r>
              <a:rPr sz="1800" spc="280" dirty="0">
                <a:latin typeface="Arial MT"/>
                <a:cs typeface="Arial MT"/>
              </a:rPr>
              <a:t>  </a:t>
            </a:r>
            <a:r>
              <a:rPr sz="1800" spc="-25" dirty="0">
                <a:latin typeface="Arial MT"/>
                <a:cs typeface="Arial MT"/>
              </a:rPr>
              <a:t>de </a:t>
            </a:r>
            <a:r>
              <a:rPr sz="1800" dirty="0">
                <a:latin typeface="Arial MT"/>
                <a:cs typeface="Arial MT"/>
              </a:rPr>
              <a:t>información</a:t>
            </a:r>
            <a:r>
              <a:rPr sz="1800" spc="75" dirty="0">
                <a:latin typeface="Arial MT"/>
                <a:cs typeface="Arial MT"/>
              </a:rPr>
              <a:t> </a:t>
            </a:r>
            <a:r>
              <a:rPr sz="1800" dirty="0">
                <a:latin typeface="Arial MT"/>
                <a:cs typeface="Arial MT"/>
              </a:rPr>
              <a:t>sobre</a:t>
            </a:r>
            <a:r>
              <a:rPr sz="1800" spc="50" dirty="0">
                <a:latin typeface="Arial MT"/>
                <a:cs typeface="Arial MT"/>
              </a:rPr>
              <a:t> </a:t>
            </a:r>
            <a:r>
              <a:rPr sz="1800" dirty="0">
                <a:latin typeface="Arial MT"/>
                <a:cs typeface="Arial MT"/>
              </a:rPr>
              <a:t>MPA.</a:t>
            </a:r>
            <a:r>
              <a:rPr sz="1800" spc="50" dirty="0">
                <a:latin typeface="Arial MT"/>
                <a:cs typeface="Arial MT"/>
              </a:rPr>
              <a:t> </a:t>
            </a:r>
            <a:r>
              <a:rPr sz="1800" dirty="0">
                <a:latin typeface="Arial MT"/>
                <a:cs typeface="Arial MT"/>
              </a:rPr>
              <a:t>Es</a:t>
            </a:r>
            <a:r>
              <a:rPr sz="1800" spc="65" dirty="0">
                <a:latin typeface="Arial MT"/>
                <a:cs typeface="Arial MT"/>
              </a:rPr>
              <a:t> </a:t>
            </a:r>
            <a:r>
              <a:rPr sz="1800" dirty="0">
                <a:latin typeface="Arial MT"/>
                <a:cs typeface="Arial MT"/>
              </a:rPr>
              <a:t>quien</a:t>
            </a:r>
            <a:r>
              <a:rPr sz="1800" spc="50" dirty="0">
                <a:latin typeface="Arial MT"/>
                <a:cs typeface="Arial MT"/>
              </a:rPr>
              <a:t> </a:t>
            </a:r>
            <a:r>
              <a:rPr sz="1800" dirty="0">
                <a:latin typeface="Arial MT"/>
                <a:cs typeface="Arial MT"/>
              </a:rPr>
              <a:t>mejor</a:t>
            </a:r>
            <a:r>
              <a:rPr sz="1800" spc="75" dirty="0">
                <a:latin typeface="Arial MT"/>
                <a:cs typeface="Arial MT"/>
              </a:rPr>
              <a:t> </a:t>
            </a:r>
            <a:r>
              <a:rPr sz="1800" dirty="0">
                <a:latin typeface="Arial MT"/>
                <a:cs typeface="Arial MT"/>
              </a:rPr>
              <a:t>sabe</a:t>
            </a:r>
            <a:r>
              <a:rPr sz="1800" spc="50" dirty="0">
                <a:latin typeface="Arial MT"/>
                <a:cs typeface="Arial MT"/>
              </a:rPr>
              <a:t> </a:t>
            </a:r>
            <a:r>
              <a:rPr sz="1800" dirty="0">
                <a:latin typeface="Arial MT"/>
                <a:cs typeface="Arial MT"/>
              </a:rPr>
              <a:t>qué</a:t>
            </a:r>
            <a:r>
              <a:rPr sz="1800" spc="50" dirty="0">
                <a:latin typeface="Arial MT"/>
                <a:cs typeface="Arial MT"/>
              </a:rPr>
              <a:t> </a:t>
            </a:r>
            <a:r>
              <a:rPr sz="1800" spc="-20" dirty="0">
                <a:latin typeface="Arial MT"/>
                <a:cs typeface="Arial MT"/>
              </a:rPr>
              <a:t>debe </a:t>
            </a:r>
            <a:r>
              <a:rPr sz="1800" dirty="0">
                <a:latin typeface="Arial MT"/>
                <a:cs typeface="Arial MT"/>
              </a:rPr>
              <a:t>hacerse</a:t>
            </a:r>
            <a:r>
              <a:rPr sz="1800" spc="175" dirty="0">
                <a:latin typeface="Arial MT"/>
                <a:cs typeface="Arial MT"/>
              </a:rPr>
              <a:t>   </a:t>
            </a:r>
            <a:r>
              <a:rPr sz="1800" dirty="0">
                <a:latin typeface="Arial MT"/>
                <a:cs typeface="Arial MT"/>
              </a:rPr>
              <a:t>para</a:t>
            </a:r>
            <a:r>
              <a:rPr sz="1800" spc="180" dirty="0">
                <a:latin typeface="Arial MT"/>
                <a:cs typeface="Arial MT"/>
              </a:rPr>
              <a:t>   </a:t>
            </a:r>
            <a:r>
              <a:rPr sz="1800" dirty="0">
                <a:latin typeface="Arial MT"/>
                <a:cs typeface="Arial MT"/>
              </a:rPr>
              <a:t>mantener</a:t>
            </a:r>
            <a:r>
              <a:rPr sz="1800" spc="180" dirty="0">
                <a:latin typeface="Arial MT"/>
                <a:cs typeface="Arial MT"/>
              </a:rPr>
              <a:t>   </a:t>
            </a:r>
            <a:r>
              <a:rPr sz="1800" dirty="0">
                <a:latin typeface="Arial MT"/>
                <a:cs typeface="Arial MT"/>
              </a:rPr>
              <a:t>al</a:t>
            </a:r>
            <a:r>
              <a:rPr sz="1800" spc="175" dirty="0">
                <a:latin typeface="Arial MT"/>
                <a:cs typeface="Arial MT"/>
              </a:rPr>
              <a:t>   </a:t>
            </a:r>
            <a:r>
              <a:rPr sz="1800" dirty="0">
                <a:latin typeface="Arial MT"/>
                <a:cs typeface="Arial MT"/>
              </a:rPr>
              <a:t>equipo</a:t>
            </a:r>
            <a:r>
              <a:rPr sz="1800" spc="180" dirty="0">
                <a:latin typeface="Arial MT"/>
                <a:cs typeface="Arial MT"/>
              </a:rPr>
              <a:t>   </a:t>
            </a:r>
            <a:r>
              <a:rPr sz="1800" dirty="0">
                <a:latin typeface="Arial MT"/>
                <a:cs typeface="Arial MT"/>
              </a:rPr>
              <a:t>en</a:t>
            </a:r>
            <a:r>
              <a:rPr sz="1800" spc="180" dirty="0">
                <a:latin typeface="Arial MT"/>
                <a:cs typeface="Arial MT"/>
              </a:rPr>
              <a:t>   </a:t>
            </a:r>
            <a:r>
              <a:rPr sz="1800" spc="-10" dirty="0">
                <a:latin typeface="Arial MT"/>
                <a:cs typeface="Arial MT"/>
              </a:rPr>
              <a:t>buenas </a:t>
            </a:r>
            <a:r>
              <a:rPr sz="1800" dirty="0">
                <a:latin typeface="Arial MT"/>
                <a:cs typeface="Arial MT"/>
              </a:rPr>
              <a:t>condiciones</a:t>
            </a:r>
            <a:r>
              <a:rPr sz="1800" spc="5" dirty="0">
                <a:latin typeface="Arial MT"/>
                <a:cs typeface="Arial MT"/>
              </a:rPr>
              <a:t>  </a:t>
            </a:r>
            <a:r>
              <a:rPr sz="1800" dirty="0">
                <a:latin typeface="Arial MT"/>
                <a:cs typeface="Arial MT"/>
              </a:rPr>
              <a:t>de</a:t>
            </a:r>
            <a:r>
              <a:rPr sz="1800" spc="10" dirty="0">
                <a:latin typeface="Arial MT"/>
                <a:cs typeface="Arial MT"/>
              </a:rPr>
              <a:t>  </a:t>
            </a:r>
            <a:r>
              <a:rPr sz="1800" dirty="0">
                <a:latin typeface="Arial MT"/>
                <a:cs typeface="Arial MT"/>
              </a:rPr>
              <a:t>funcionamiento.</a:t>
            </a:r>
            <a:r>
              <a:rPr sz="1800" spc="10" dirty="0">
                <a:latin typeface="Arial MT"/>
                <a:cs typeface="Arial MT"/>
              </a:rPr>
              <a:t>  </a:t>
            </a:r>
            <a:r>
              <a:rPr sz="1800" dirty="0">
                <a:latin typeface="Arial MT"/>
                <a:cs typeface="Arial MT"/>
              </a:rPr>
              <a:t>Pero</a:t>
            </a:r>
            <a:r>
              <a:rPr sz="1800" spc="15" dirty="0">
                <a:latin typeface="Arial MT"/>
                <a:cs typeface="Arial MT"/>
              </a:rPr>
              <a:t>  </a:t>
            </a:r>
            <a:r>
              <a:rPr sz="1800" dirty="0">
                <a:latin typeface="Arial MT"/>
                <a:cs typeface="Arial MT"/>
              </a:rPr>
              <a:t>debemos  </a:t>
            </a:r>
            <a:r>
              <a:rPr sz="1800" spc="-10" dirty="0">
                <a:latin typeface="Arial MT"/>
                <a:cs typeface="Arial MT"/>
              </a:rPr>
              <a:t>tener </a:t>
            </a:r>
            <a:r>
              <a:rPr sz="1800" dirty="0">
                <a:latin typeface="Arial MT"/>
                <a:cs typeface="Arial MT"/>
              </a:rPr>
              <a:t>presente</a:t>
            </a:r>
            <a:r>
              <a:rPr sz="1800" spc="335" dirty="0">
                <a:latin typeface="Arial MT"/>
                <a:cs typeface="Arial MT"/>
              </a:rPr>
              <a:t> </a:t>
            </a:r>
            <a:r>
              <a:rPr sz="1800" dirty="0">
                <a:latin typeface="Arial MT"/>
                <a:cs typeface="Arial MT"/>
              </a:rPr>
              <a:t>que</a:t>
            </a:r>
            <a:r>
              <a:rPr sz="1800" spc="350" dirty="0">
                <a:latin typeface="Arial MT"/>
                <a:cs typeface="Arial MT"/>
              </a:rPr>
              <a:t> </a:t>
            </a:r>
            <a:r>
              <a:rPr sz="1800" dirty="0">
                <a:latin typeface="Arial MT"/>
                <a:cs typeface="Arial MT"/>
              </a:rPr>
              <a:t>las</a:t>
            </a:r>
            <a:r>
              <a:rPr sz="1800" spc="345" dirty="0">
                <a:latin typeface="Arial MT"/>
                <a:cs typeface="Arial MT"/>
              </a:rPr>
              <a:t> </a:t>
            </a:r>
            <a:r>
              <a:rPr sz="1800" dirty="0">
                <a:latin typeface="Arial MT"/>
                <a:cs typeface="Arial MT"/>
              </a:rPr>
              <a:t>recomendaciones</a:t>
            </a:r>
            <a:r>
              <a:rPr sz="1800" spc="355" dirty="0">
                <a:latin typeface="Arial MT"/>
                <a:cs typeface="Arial MT"/>
              </a:rPr>
              <a:t> </a:t>
            </a:r>
            <a:r>
              <a:rPr sz="1800" dirty="0">
                <a:latin typeface="Arial MT"/>
                <a:cs typeface="Arial MT"/>
              </a:rPr>
              <a:t>de</a:t>
            </a:r>
            <a:r>
              <a:rPr sz="1800" spc="350" dirty="0">
                <a:latin typeface="Arial MT"/>
                <a:cs typeface="Arial MT"/>
              </a:rPr>
              <a:t> </a:t>
            </a:r>
            <a:r>
              <a:rPr sz="1800" spc="-10" dirty="0">
                <a:latin typeface="Arial MT"/>
                <a:cs typeface="Arial MT"/>
              </a:rPr>
              <a:t>mantenimiento </a:t>
            </a:r>
            <a:r>
              <a:rPr sz="1800" dirty="0">
                <a:latin typeface="Arial MT"/>
                <a:cs typeface="Arial MT"/>
              </a:rPr>
              <a:t>proporcionadas</a:t>
            </a:r>
            <a:r>
              <a:rPr sz="1800" spc="235" dirty="0">
                <a:latin typeface="Arial MT"/>
                <a:cs typeface="Arial MT"/>
              </a:rPr>
              <a:t>  </a:t>
            </a:r>
            <a:r>
              <a:rPr sz="1800" dirty="0">
                <a:latin typeface="Arial MT"/>
                <a:cs typeface="Arial MT"/>
              </a:rPr>
              <a:t>son</a:t>
            </a:r>
            <a:r>
              <a:rPr sz="1800" spc="235" dirty="0">
                <a:latin typeface="Arial MT"/>
                <a:cs typeface="Arial MT"/>
              </a:rPr>
              <a:t>  </a:t>
            </a:r>
            <a:r>
              <a:rPr sz="1800" dirty="0">
                <a:latin typeface="Arial MT"/>
                <a:cs typeface="Arial MT"/>
              </a:rPr>
              <a:t>muy</a:t>
            </a:r>
            <a:r>
              <a:rPr sz="1800" spc="215" dirty="0">
                <a:latin typeface="Arial MT"/>
                <a:cs typeface="Arial MT"/>
              </a:rPr>
              <a:t>  </a:t>
            </a:r>
            <a:r>
              <a:rPr sz="1800" dirty="0">
                <a:latin typeface="Arial MT"/>
                <a:cs typeface="Arial MT"/>
              </a:rPr>
              <a:t>conservadoras,</a:t>
            </a:r>
            <a:r>
              <a:rPr sz="1800" spc="235" dirty="0">
                <a:latin typeface="Arial MT"/>
                <a:cs typeface="Arial MT"/>
              </a:rPr>
              <a:t>  </a:t>
            </a:r>
            <a:r>
              <a:rPr sz="1800" dirty="0">
                <a:latin typeface="Arial MT"/>
                <a:cs typeface="Arial MT"/>
              </a:rPr>
              <a:t>como</a:t>
            </a:r>
            <a:r>
              <a:rPr sz="1800" spc="240" dirty="0">
                <a:latin typeface="Arial MT"/>
                <a:cs typeface="Arial MT"/>
              </a:rPr>
              <a:t>  </a:t>
            </a:r>
            <a:r>
              <a:rPr sz="1800" spc="-25" dirty="0">
                <a:latin typeface="Arial MT"/>
                <a:cs typeface="Arial MT"/>
              </a:rPr>
              <a:t>es </a:t>
            </a:r>
            <a:r>
              <a:rPr sz="1800" dirty="0">
                <a:latin typeface="Arial MT"/>
                <a:cs typeface="Arial MT"/>
              </a:rPr>
              <a:t>lógico,</a:t>
            </a:r>
            <a:r>
              <a:rPr sz="1800" spc="170" dirty="0">
                <a:latin typeface="Arial MT"/>
                <a:cs typeface="Arial MT"/>
              </a:rPr>
              <a:t> </a:t>
            </a:r>
            <a:r>
              <a:rPr sz="1800" dirty="0">
                <a:latin typeface="Arial MT"/>
                <a:cs typeface="Arial MT"/>
              </a:rPr>
              <a:t>las</a:t>
            </a:r>
            <a:r>
              <a:rPr sz="1800" spc="180" dirty="0">
                <a:latin typeface="Arial MT"/>
                <a:cs typeface="Arial MT"/>
              </a:rPr>
              <a:t> </a:t>
            </a:r>
            <a:r>
              <a:rPr sz="1800" dirty="0">
                <a:latin typeface="Arial MT"/>
                <a:cs typeface="Arial MT"/>
              </a:rPr>
              <a:t>frecuencias</a:t>
            </a:r>
            <a:r>
              <a:rPr sz="1800" spc="185" dirty="0">
                <a:latin typeface="Arial MT"/>
                <a:cs typeface="Arial MT"/>
              </a:rPr>
              <a:t> </a:t>
            </a:r>
            <a:r>
              <a:rPr sz="1800" dirty="0">
                <a:latin typeface="Arial MT"/>
                <a:cs typeface="Arial MT"/>
              </a:rPr>
              <a:t>son</a:t>
            </a:r>
            <a:r>
              <a:rPr sz="1800" spc="180" dirty="0">
                <a:latin typeface="Arial MT"/>
                <a:cs typeface="Arial MT"/>
              </a:rPr>
              <a:t> </a:t>
            </a:r>
            <a:r>
              <a:rPr sz="1800" dirty="0">
                <a:latin typeface="Arial MT"/>
                <a:cs typeface="Arial MT"/>
              </a:rPr>
              <a:t>muy</a:t>
            </a:r>
            <a:r>
              <a:rPr sz="1800" spc="140" dirty="0">
                <a:latin typeface="Arial MT"/>
                <a:cs typeface="Arial MT"/>
              </a:rPr>
              <a:t> </a:t>
            </a:r>
            <a:r>
              <a:rPr sz="1800" dirty="0">
                <a:latin typeface="Arial MT"/>
                <a:cs typeface="Arial MT"/>
              </a:rPr>
              <a:t>cortas,</a:t>
            </a:r>
            <a:r>
              <a:rPr sz="1800" spc="200" dirty="0">
                <a:latin typeface="Arial MT"/>
                <a:cs typeface="Arial MT"/>
              </a:rPr>
              <a:t> </a:t>
            </a:r>
            <a:r>
              <a:rPr sz="1800" dirty="0">
                <a:latin typeface="Arial MT"/>
                <a:cs typeface="Arial MT"/>
              </a:rPr>
              <a:t>y</a:t>
            </a:r>
            <a:r>
              <a:rPr sz="1800" spc="160" dirty="0">
                <a:latin typeface="Arial MT"/>
                <a:cs typeface="Arial MT"/>
              </a:rPr>
              <a:t> </a:t>
            </a:r>
            <a:r>
              <a:rPr sz="1800" dirty="0">
                <a:latin typeface="Arial MT"/>
                <a:cs typeface="Arial MT"/>
              </a:rPr>
              <a:t>además,</a:t>
            </a:r>
            <a:r>
              <a:rPr sz="1800" spc="190" dirty="0">
                <a:latin typeface="Arial MT"/>
                <a:cs typeface="Arial MT"/>
              </a:rPr>
              <a:t> </a:t>
            </a:r>
            <a:r>
              <a:rPr sz="1800" spc="-25" dirty="0">
                <a:latin typeface="Arial MT"/>
                <a:cs typeface="Arial MT"/>
              </a:rPr>
              <a:t>son</a:t>
            </a:r>
            <a:endParaRPr sz="1800">
              <a:latin typeface="Arial MT"/>
              <a:cs typeface="Arial MT"/>
            </a:endParaRPr>
          </a:p>
        </p:txBody>
      </p:sp>
      <p:pic>
        <p:nvPicPr>
          <p:cNvPr id="10" name="object 10"/>
          <p:cNvPicPr/>
          <p:nvPr/>
        </p:nvPicPr>
        <p:blipFill>
          <a:blip r:embed="rId2" cstate="print"/>
          <a:stretch>
            <a:fillRect/>
          </a:stretch>
        </p:blipFill>
        <p:spPr>
          <a:xfrm>
            <a:off x="7117080" y="1920239"/>
            <a:ext cx="3622039" cy="4495800"/>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8E671A5-DEF5-E290-44DE-3BCF365FA4E2}"/>
              </a:ext>
            </a:extLst>
          </p:cNvPr>
          <p:cNvSpPr>
            <a:spLocks noGrp="1"/>
          </p:cNvSpPr>
          <p:nvPr>
            <p:ph type="title"/>
          </p:nvPr>
        </p:nvSpPr>
        <p:spPr>
          <a:xfrm>
            <a:off x="455265" y="313508"/>
            <a:ext cx="8596668" cy="679269"/>
          </a:xfrm>
        </p:spPr>
        <p:txBody>
          <a:bodyPr>
            <a:noAutofit/>
          </a:bodyPr>
          <a:lstStyle/>
          <a:p>
            <a:r>
              <a:rPr lang="es-ES" sz="2000" b="1" dirty="0" smtClean="0">
                <a:latin typeface="Arial" panose="020B0604020202020204" pitchFamily="34" charset="0"/>
                <a:cs typeface="Arial" panose="020B0604020202020204" pitchFamily="34" charset="0"/>
              </a:rPr>
              <a:t>Principio N°3: </a:t>
            </a:r>
            <a:r>
              <a:rPr lang="es-ES" sz="2000" b="1" dirty="0">
                <a:latin typeface="Arial" panose="020B0604020202020204" pitchFamily="34" charset="0"/>
                <a:cs typeface="Arial" panose="020B0604020202020204" pitchFamily="34" charset="0"/>
              </a:rPr>
              <a:t>Crear </a:t>
            </a:r>
            <a:r>
              <a:rPr lang="es-ES" sz="2000" b="1" dirty="0" smtClean="0">
                <a:latin typeface="Arial" panose="020B0604020202020204" pitchFamily="34" charset="0"/>
                <a:cs typeface="Arial" panose="020B0604020202020204" pitchFamily="34" charset="0"/>
              </a:rPr>
              <a:t>Documentación </a:t>
            </a:r>
            <a:r>
              <a:rPr lang="es-ES" sz="2000" b="1" dirty="0">
                <a:latin typeface="Arial" panose="020B0604020202020204" pitchFamily="34" charset="0"/>
                <a:cs typeface="Arial" panose="020B0604020202020204" pitchFamily="34" charset="0"/>
              </a:rPr>
              <a:t>a Nivel de Componente </a:t>
            </a:r>
            <a:r>
              <a:rPr lang="es-ES" sz="2400" b="1" dirty="0">
                <a:latin typeface="Arial" panose="020B0604020202020204" pitchFamily="34" charset="0"/>
                <a:cs typeface="Arial" panose="020B0604020202020204" pitchFamily="34" charset="0"/>
              </a:rPr>
              <a:t/>
            </a:r>
            <a:br>
              <a:rPr lang="es-ES" sz="2400" b="1" dirty="0">
                <a:latin typeface="Arial" panose="020B0604020202020204" pitchFamily="34" charset="0"/>
                <a:cs typeface="Arial" panose="020B0604020202020204" pitchFamily="34" charset="0"/>
              </a:rPr>
            </a:br>
            <a:r>
              <a:rPr lang="es-ES" sz="2400" dirty="0">
                <a:latin typeface="Arial" panose="020B0604020202020204" pitchFamily="34" charset="0"/>
                <a:cs typeface="Arial" panose="020B0604020202020204" pitchFamily="34" charset="0"/>
              </a:rPr>
              <a:t> </a:t>
            </a:r>
            <a:br>
              <a:rPr lang="es-ES" sz="2400" dirty="0">
                <a:latin typeface="Arial" panose="020B0604020202020204" pitchFamily="34" charset="0"/>
                <a:cs typeface="Arial" panose="020B0604020202020204" pitchFamily="34" charset="0"/>
              </a:rPr>
            </a:br>
            <a:r>
              <a:rPr lang="es-419" dirty="0"/>
              <a:t> </a:t>
            </a:r>
            <a:br>
              <a:rPr lang="es-419" dirty="0"/>
            </a:br>
            <a:endParaRPr lang="es-PE" sz="2000" b="1" dirty="0">
              <a:latin typeface="Arial" panose="020B0604020202020204" pitchFamily="34" charset="0"/>
              <a:cs typeface="Arial" panose="020B0604020202020204" pitchFamily="34" charset="0"/>
            </a:endParaRPr>
          </a:p>
        </p:txBody>
      </p:sp>
      <p:sp>
        <p:nvSpPr>
          <p:cNvPr id="3" name="Rectángulo 2"/>
          <p:cNvSpPr/>
          <p:nvPr/>
        </p:nvSpPr>
        <p:spPr>
          <a:xfrm>
            <a:off x="984068" y="992777"/>
            <a:ext cx="7911738" cy="646331"/>
          </a:xfrm>
          <a:prstGeom prst="rect">
            <a:avLst/>
          </a:prstGeom>
        </p:spPr>
        <p:txBody>
          <a:bodyPr wrap="square">
            <a:spAutoFit/>
          </a:bodyPr>
          <a:lstStyle/>
          <a:p>
            <a:r>
              <a:rPr lang="es-ES" dirty="0">
                <a:solidFill>
                  <a:srgbClr val="0070C0"/>
                </a:solidFill>
              </a:rPr>
              <a:t>“El Departamento de Planificación debe mantener un sistema de archivos simple y seguro basado en los números de etiqueta de los equipos” </a:t>
            </a:r>
            <a:endParaRPr lang="es-PE" dirty="0">
              <a:solidFill>
                <a:srgbClr val="0070C0"/>
              </a:solidFill>
            </a:endParaRPr>
          </a:p>
        </p:txBody>
      </p:sp>
      <p:sp>
        <p:nvSpPr>
          <p:cNvPr id="5" name="Rectángulo 4"/>
          <p:cNvSpPr/>
          <p:nvPr/>
        </p:nvSpPr>
        <p:spPr>
          <a:xfrm>
            <a:off x="757646" y="1639108"/>
            <a:ext cx="8556171" cy="3607206"/>
          </a:xfrm>
          <a:prstGeom prst="rect">
            <a:avLst/>
          </a:prstGeom>
        </p:spPr>
        <p:txBody>
          <a:bodyPr wrap="square">
            <a:spAutoFit/>
          </a:bodyPr>
          <a:lstStyle/>
          <a:p>
            <a:pPr algn="just">
              <a:lnSpc>
                <a:spcPct val="150000"/>
              </a:lnSpc>
            </a:pPr>
            <a:r>
              <a:rPr lang="es-ES" sz="1400" dirty="0">
                <a:latin typeface="Arial" panose="020B0604020202020204" pitchFamily="34" charset="0"/>
                <a:cs typeface="Arial" panose="020B0604020202020204" pitchFamily="34" charset="0"/>
              </a:rPr>
              <a:t>El concepto de archivos a nivel de componentes o "</a:t>
            </a:r>
            <a:r>
              <a:rPr lang="es-ES" sz="1400" dirty="0" err="1">
                <a:latin typeface="Arial" panose="020B0604020202020204" pitchFamily="34" charset="0"/>
                <a:cs typeface="Arial" panose="020B0604020202020204" pitchFamily="34" charset="0"/>
              </a:rPr>
              <a:t>minifiles</a:t>
            </a:r>
            <a:r>
              <a:rPr lang="es-ES" sz="1400" dirty="0">
                <a:latin typeface="Arial" panose="020B0604020202020204" pitchFamily="34" charset="0"/>
                <a:cs typeface="Arial" panose="020B0604020202020204" pitchFamily="34" charset="0"/>
              </a:rPr>
              <a:t>" es clave para una planificación exitosa. El principio 3 establece que los planificadores no archivan a nivel de sistema, sino a nivel de componente individual. Un </a:t>
            </a:r>
            <a:r>
              <a:rPr lang="es-ES" sz="1400" dirty="0" err="1">
                <a:latin typeface="Arial" panose="020B0604020202020204" pitchFamily="34" charset="0"/>
                <a:cs typeface="Arial" panose="020B0604020202020204" pitchFamily="34" charset="0"/>
              </a:rPr>
              <a:t>minifile</a:t>
            </a:r>
            <a:r>
              <a:rPr lang="es-ES" sz="1400" dirty="0">
                <a:latin typeface="Arial" panose="020B0604020202020204" pitchFamily="34" charset="0"/>
                <a:cs typeface="Arial" panose="020B0604020202020204" pitchFamily="34" charset="0"/>
              </a:rPr>
              <a:t> es un archivo creado exclusivamente para un equipo individual la primera vez que se realiza el mantenimiento.</a:t>
            </a:r>
            <a:br>
              <a:rPr lang="es-ES" sz="1400" dirty="0">
                <a:latin typeface="Arial" panose="020B0604020202020204" pitchFamily="34" charset="0"/>
                <a:cs typeface="Arial" panose="020B0604020202020204" pitchFamily="34" charset="0"/>
              </a:rPr>
            </a:br>
            <a:r>
              <a:rPr lang="es-ES" sz="1400" dirty="0">
                <a:latin typeface="Arial" panose="020B0604020202020204" pitchFamily="34" charset="0"/>
                <a:cs typeface="Arial" panose="020B0604020202020204" pitchFamily="34" charset="0"/>
              </a:rPr>
              <a:t/>
            </a:r>
            <a:br>
              <a:rPr lang="es-ES" sz="1400" dirty="0">
                <a:latin typeface="Arial" panose="020B0604020202020204" pitchFamily="34" charset="0"/>
                <a:cs typeface="Arial" panose="020B0604020202020204" pitchFamily="34" charset="0"/>
              </a:rPr>
            </a:br>
            <a:r>
              <a:rPr lang="es-ES" sz="1400" dirty="0">
                <a:latin typeface="Arial" panose="020B0604020202020204" pitchFamily="34" charset="0"/>
                <a:cs typeface="Arial" panose="020B0604020202020204" pitchFamily="34" charset="0"/>
              </a:rPr>
              <a:t>El término </a:t>
            </a:r>
            <a:r>
              <a:rPr lang="es-ES" sz="1400" dirty="0" err="1">
                <a:latin typeface="Arial" panose="020B0604020202020204" pitchFamily="34" charset="0"/>
                <a:cs typeface="Arial" panose="020B0604020202020204" pitchFamily="34" charset="0"/>
              </a:rPr>
              <a:t>minifile</a:t>
            </a:r>
            <a:r>
              <a:rPr lang="es-ES" sz="1400" dirty="0">
                <a:latin typeface="Arial" panose="020B0604020202020204" pitchFamily="34" charset="0"/>
                <a:cs typeface="Arial" panose="020B0604020202020204" pitchFamily="34" charset="0"/>
              </a:rPr>
              <a:t> transmite la idea de que el archivo no contiene información de varios equipos juntos. Los planificadores crean un nuevo </a:t>
            </a:r>
            <a:r>
              <a:rPr lang="es-ES" sz="1400" dirty="0" err="1">
                <a:latin typeface="Arial" panose="020B0604020202020204" pitchFamily="34" charset="0"/>
                <a:cs typeface="Arial" panose="020B0604020202020204" pitchFamily="34" charset="0"/>
              </a:rPr>
              <a:t>minifile</a:t>
            </a:r>
            <a:r>
              <a:rPr lang="es-ES" sz="1400" dirty="0">
                <a:latin typeface="Arial" panose="020B0604020202020204" pitchFamily="34" charset="0"/>
                <a:cs typeface="Arial" panose="020B0604020202020204" pitchFamily="34" charset="0"/>
              </a:rPr>
              <a:t> para cada equipo al ser adquirido y etiquetan el archivo con el número de etiqueta del componente que está adjunto al equipo en campo. Los planificadores consultan el </a:t>
            </a:r>
            <a:r>
              <a:rPr lang="es-ES" sz="1400" dirty="0" err="1">
                <a:latin typeface="Arial" panose="020B0604020202020204" pitchFamily="34" charset="0"/>
                <a:cs typeface="Arial" panose="020B0604020202020204" pitchFamily="34" charset="0"/>
              </a:rPr>
              <a:t>minifile</a:t>
            </a:r>
            <a:r>
              <a:rPr lang="es-ES" sz="1400" dirty="0">
                <a:latin typeface="Arial" panose="020B0604020202020204" pitchFamily="34" charset="0"/>
                <a:cs typeface="Arial" panose="020B0604020202020204" pitchFamily="34" charset="0"/>
              </a:rPr>
              <a:t> para cada nuevo trabajo para aprovechar las lecciones e información obtenidas en trabajos anteriores. Este principio aprovecha el hecho de que el equipo requiere atención repetitiva a lo largo de su vida útil en la planta.</a:t>
            </a:r>
            <a:endParaRPr lang="es-PE"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0876111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8E671A5-DEF5-E290-44DE-3BCF365FA4E2}"/>
              </a:ext>
            </a:extLst>
          </p:cNvPr>
          <p:cNvSpPr>
            <a:spLocks noGrp="1"/>
          </p:cNvSpPr>
          <p:nvPr>
            <p:ph type="title"/>
          </p:nvPr>
        </p:nvSpPr>
        <p:spPr>
          <a:xfrm>
            <a:off x="455265" y="313508"/>
            <a:ext cx="8596668" cy="679269"/>
          </a:xfrm>
        </p:spPr>
        <p:txBody>
          <a:bodyPr>
            <a:noAutofit/>
          </a:bodyPr>
          <a:lstStyle/>
          <a:p>
            <a:pPr algn="ctr"/>
            <a:r>
              <a:rPr lang="es-ES" sz="2000" b="1" dirty="0">
                <a:latin typeface="Arial" panose="020B0604020202020204" pitchFamily="34" charset="0"/>
                <a:cs typeface="Arial" panose="020B0604020202020204" pitchFamily="34" charset="0"/>
              </a:rPr>
              <a:t>¡Precaución con la computarización o digitalización! </a:t>
            </a:r>
            <a:r>
              <a:rPr lang="es-ES" sz="2400" dirty="0">
                <a:latin typeface="Arial" panose="020B0604020202020204" pitchFamily="34" charset="0"/>
                <a:cs typeface="Arial" panose="020B0604020202020204" pitchFamily="34" charset="0"/>
              </a:rPr>
              <a:t> </a:t>
            </a:r>
            <a:br>
              <a:rPr lang="es-ES" sz="2400" dirty="0">
                <a:latin typeface="Arial" panose="020B0604020202020204" pitchFamily="34" charset="0"/>
                <a:cs typeface="Arial" panose="020B0604020202020204" pitchFamily="34" charset="0"/>
              </a:rPr>
            </a:br>
            <a:r>
              <a:rPr lang="es-419" dirty="0"/>
              <a:t> </a:t>
            </a:r>
            <a:br>
              <a:rPr lang="es-419" dirty="0"/>
            </a:br>
            <a:endParaRPr lang="es-PE" sz="2000" b="1" dirty="0">
              <a:latin typeface="Arial" panose="020B0604020202020204" pitchFamily="34" charset="0"/>
              <a:cs typeface="Arial" panose="020B0604020202020204" pitchFamily="34" charset="0"/>
            </a:endParaRPr>
          </a:p>
        </p:txBody>
      </p:sp>
      <p:sp>
        <p:nvSpPr>
          <p:cNvPr id="3" name="Rectángulo 2"/>
          <p:cNvSpPr/>
          <p:nvPr/>
        </p:nvSpPr>
        <p:spPr>
          <a:xfrm>
            <a:off x="984068" y="992777"/>
            <a:ext cx="7911738" cy="646331"/>
          </a:xfrm>
          <a:prstGeom prst="rect">
            <a:avLst/>
          </a:prstGeom>
        </p:spPr>
        <p:txBody>
          <a:bodyPr wrap="square">
            <a:spAutoFit/>
          </a:bodyPr>
          <a:lstStyle/>
          <a:p>
            <a:r>
              <a:rPr lang="es-ES" dirty="0">
                <a:solidFill>
                  <a:srgbClr val="0070C0"/>
                </a:solidFill>
              </a:rPr>
              <a:t>“El Departamento de Planificación debe mantener un sistema de archivos simple y seguro basado en los números de etiqueta de los equipos” </a:t>
            </a:r>
            <a:endParaRPr lang="es-PE" dirty="0">
              <a:solidFill>
                <a:srgbClr val="0070C0"/>
              </a:solidFill>
            </a:endParaRPr>
          </a:p>
        </p:txBody>
      </p:sp>
      <p:sp>
        <p:nvSpPr>
          <p:cNvPr id="5" name="Rectángulo 4"/>
          <p:cNvSpPr/>
          <p:nvPr/>
        </p:nvSpPr>
        <p:spPr>
          <a:xfrm>
            <a:off x="757646" y="1639108"/>
            <a:ext cx="9313817" cy="4616648"/>
          </a:xfrm>
          <a:prstGeom prst="rect">
            <a:avLst/>
          </a:prstGeom>
        </p:spPr>
        <p:txBody>
          <a:bodyPr wrap="square">
            <a:spAutoFit/>
          </a:bodyPr>
          <a:lstStyle/>
          <a:p>
            <a:pPr algn="just">
              <a:lnSpc>
                <a:spcPct val="150000"/>
              </a:lnSpc>
            </a:pPr>
            <a:r>
              <a:rPr lang="es-ES" sz="1400" dirty="0">
                <a:latin typeface="Arial" panose="020B0604020202020204" pitchFamily="34" charset="0"/>
                <a:cs typeface="Arial" panose="020B0604020202020204" pitchFamily="34" charset="0"/>
              </a:rPr>
              <a:t>Aunque los sistemas computarizados como el CMMS potencian las capacidades de mantenimiento, es crucial su manejo consciente. Un CMMS facilita el acceso a órdenes de trabajo y agiliza tareas como clasificación y cálculos de costos, pero no reemplaza la planificación en sí, que requiere habilidades y procesos que trascienden la tecnología. </a:t>
            </a:r>
            <a:br>
              <a:rPr lang="es-ES" sz="1400" dirty="0">
                <a:latin typeface="Arial" panose="020B0604020202020204" pitchFamily="34" charset="0"/>
                <a:cs typeface="Arial" panose="020B0604020202020204" pitchFamily="34" charset="0"/>
              </a:rPr>
            </a:br>
            <a:r>
              <a:rPr lang="es-ES" sz="1400" dirty="0">
                <a:latin typeface="Arial" panose="020B0604020202020204" pitchFamily="34" charset="0"/>
                <a:cs typeface="Arial" panose="020B0604020202020204" pitchFamily="34" charset="0"/>
              </a:rPr>
              <a:t/>
            </a:r>
            <a:br>
              <a:rPr lang="es-ES" sz="1400" dirty="0">
                <a:latin typeface="Arial" panose="020B0604020202020204" pitchFamily="34" charset="0"/>
                <a:cs typeface="Arial" panose="020B0604020202020204" pitchFamily="34" charset="0"/>
              </a:rPr>
            </a:br>
            <a:r>
              <a:rPr lang="es-ES" sz="1400" dirty="0">
                <a:latin typeface="Arial" panose="020B0604020202020204" pitchFamily="34" charset="0"/>
                <a:cs typeface="Arial" panose="020B0604020202020204" pitchFamily="34" charset="0"/>
              </a:rPr>
              <a:t>No debemos confundir la digitalización con mejoras en la planificación. Un CMMS no garantiza per se una mejor planificación. Antes de abandonar sistemas de archivo en papel, hay que evaluar los beneficios y necesidades de la planificación. La clave para planificar eficazmente radica en asignar números únicos a equipos y contar con un sistema de archivo preciso que facilite a los planificadores el acceso a la información requerida. </a:t>
            </a:r>
            <a:endParaRPr lang="es-ES" sz="1400" dirty="0" smtClean="0">
              <a:latin typeface="Arial" panose="020B0604020202020204" pitchFamily="34" charset="0"/>
              <a:cs typeface="Arial" panose="020B0604020202020204" pitchFamily="34" charset="0"/>
            </a:endParaRPr>
          </a:p>
          <a:p>
            <a:pPr algn="just">
              <a:lnSpc>
                <a:spcPct val="150000"/>
              </a:lnSpc>
            </a:pPr>
            <a:r>
              <a:rPr lang="es-ES" sz="1400" dirty="0">
                <a:latin typeface="Arial" panose="020B0604020202020204" pitchFamily="34" charset="0"/>
                <a:cs typeface="Arial" panose="020B0604020202020204" pitchFamily="34" charset="0"/>
              </a:rPr>
              <a:t>Y aquí vienen tres aspectos necesarios a tener en cuenta:</a:t>
            </a:r>
            <a:br>
              <a:rPr lang="es-ES" sz="1400" dirty="0">
                <a:latin typeface="Arial" panose="020B0604020202020204" pitchFamily="34" charset="0"/>
                <a:cs typeface="Arial" panose="020B0604020202020204" pitchFamily="34" charset="0"/>
              </a:rPr>
            </a:br>
            <a:r>
              <a:rPr lang="es-ES" sz="1400" dirty="0">
                <a:latin typeface="Arial" panose="020B0604020202020204" pitchFamily="34" charset="0"/>
                <a:cs typeface="Arial" panose="020B0604020202020204" pitchFamily="34" charset="0"/>
              </a:rPr>
              <a:t/>
            </a:r>
            <a:br>
              <a:rPr lang="es-ES" sz="1400" dirty="0">
                <a:latin typeface="Arial" panose="020B0604020202020204" pitchFamily="34" charset="0"/>
                <a:cs typeface="Arial" panose="020B0604020202020204" pitchFamily="34" charset="0"/>
              </a:rPr>
            </a:br>
            <a:r>
              <a:rPr lang="es-ES" sz="1400" b="1" dirty="0">
                <a:latin typeface="Arial" panose="020B0604020202020204" pitchFamily="34" charset="0"/>
                <a:cs typeface="Arial" panose="020B0604020202020204" pitchFamily="34" charset="0"/>
              </a:rPr>
              <a:t>1. Si no sabes planificar sin un sistema computarizado, hacerlo con uno no te ayudará.</a:t>
            </a:r>
            <a:r>
              <a:rPr lang="es-ES" sz="1400" dirty="0">
                <a:latin typeface="Arial" panose="020B0604020202020204" pitchFamily="34" charset="0"/>
                <a:cs typeface="Arial" panose="020B0604020202020204" pitchFamily="34" charset="0"/>
              </a:rPr>
              <a:t/>
            </a:r>
            <a:br>
              <a:rPr lang="es-ES" sz="1400" dirty="0">
                <a:latin typeface="Arial" panose="020B0604020202020204" pitchFamily="34" charset="0"/>
                <a:cs typeface="Arial" panose="020B0604020202020204" pitchFamily="34" charset="0"/>
              </a:rPr>
            </a:br>
            <a:r>
              <a:rPr lang="es-ES" sz="1400" b="1" dirty="0">
                <a:latin typeface="Arial" panose="020B0604020202020204" pitchFamily="34" charset="0"/>
                <a:cs typeface="Arial" panose="020B0604020202020204" pitchFamily="34" charset="0"/>
              </a:rPr>
              <a:t>2. Cometer errores es mucho más fácil y rápido con un sistema computarizado. </a:t>
            </a:r>
            <a:r>
              <a:rPr lang="es-ES" sz="1400" dirty="0">
                <a:latin typeface="Arial" panose="020B0604020202020204" pitchFamily="34" charset="0"/>
                <a:cs typeface="Arial" panose="020B0604020202020204" pitchFamily="34" charset="0"/>
              </a:rPr>
              <a:t/>
            </a:r>
            <a:br>
              <a:rPr lang="es-ES" sz="1400" dirty="0">
                <a:latin typeface="Arial" panose="020B0604020202020204" pitchFamily="34" charset="0"/>
                <a:cs typeface="Arial" panose="020B0604020202020204" pitchFamily="34" charset="0"/>
              </a:rPr>
            </a:br>
            <a:r>
              <a:rPr lang="es-ES" sz="1400" b="1" dirty="0">
                <a:latin typeface="Arial" panose="020B0604020202020204" pitchFamily="34" charset="0"/>
                <a:cs typeface="Arial" panose="020B0604020202020204" pitchFamily="34" charset="0"/>
              </a:rPr>
              <a:t>3. Es necesario </a:t>
            </a:r>
            <a:r>
              <a:rPr lang="es-ES" sz="1400" b="1" dirty="0" smtClean="0">
                <a:latin typeface="Arial" panose="020B0604020202020204" pitchFamily="34" charset="0"/>
                <a:cs typeface="Arial" panose="020B0604020202020204" pitchFamily="34" charset="0"/>
              </a:rPr>
              <a:t>Aprender </a:t>
            </a:r>
            <a:r>
              <a:rPr lang="es-ES" sz="1400" b="1" dirty="0">
                <a:latin typeface="Arial" panose="020B0604020202020204" pitchFamily="34" charset="0"/>
                <a:cs typeface="Arial" panose="020B0604020202020204" pitchFamily="34" charset="0"/>
              </a:rPr>
              <a:t>primero a planificar tu mantenimiento, y luego computarizarlo.</a:t>
            </a:r>
            <a:endParaRPr lang="es-PE"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420521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8E671A5-DEF5-E290-44DE-3BCF365FA4E2}"/>
              </a:ext>
            </a:extLst>
          </p:cNvPr>
          <p:cNvSpPr>
            <a:spLocks noGrp="1"/>
          </p:cNvSpPr>
          <p:nvPr>
            <p:ph type="title"/>
          </p:nvPr>
        </p:nvSpPr>
        <p:spPr>
          <a:xfrm>
            <a:off x="455265" y="313508"/>
            <a:ext cx="8596668" cy="679269"/>
          </a:xfrm>
        </p:spPr>
        <p:txBody>
          <a:bodyPr>
            <a:noAutofit/>
          </a:bodyPr>
          <a:lstStyle/>
          <a:p>
            <a:pPr algn="ctr"/>
            <a:r>
              <a:rPr lang="es-ES" sz="2000" b="1" dirty="0" smtClean="0">
                <a:latin typeface="Arial" panose="020B0604020202020204" pitchFamily="34" charset="0"/>
                <a:cs typeface="Arial" panose="020B0604020202020204" pitchFamily="34" charset="0"/>
              </a:rPr>
              <a:t>Principio 4: </a:t>
            </a:r>
            <a:r>
              <a:rPr lang="es-ES" sz="2000" b="1" dirty="0">
                <a:latin typeface="Arial" panose="020B0604020202020204" pitchFamily="34" charset="0"/>
                <a:cs typeface="Arial" panose="020B0604020202020204" pitchFamily="34" charset="0"/>
              </a:rPr>
              <a:t>Estimar basado en la experiencia del planificador </a:t>
            </a:r>
            <a:br>
              <a:rPr lang="es-ES" sz="2000" b="1" dirty="0">
                <a:latin typeface="Arial" panose="020B0604020202020204" pitchFamily="34" charset="0"/>
                <a:cs typeface="Arial" panose="020B0604020202020204" pitchFamily="34" charset="0"/>
              </a:rPr>
            </a:br>
            <a:r>
              <a:rPr lang="es-ES" sz="2400" dirty="0">
                <a:latin typeface="Arial" panose="020B0604020202020204" pitchFamily="34" charset="0"/>
                <a:cs typeface="Arial" panose="020B0604020202020204" pitchFamily="34" charset="0"/>
              </a:rPr>
              <a:t> </a:t>
            </a:r>
            <a:br>
              <a:rPr lang="es-ES" sz="2400" dirty="0">
                <a:latin typeface="Arial" panose="020B0604020202020204" pitchFamily="34" charset="0"/>
                <a:cs typeface="Arial" panose="020B0604020202020204" pitchFamily="34" charset="0"/>
              </a:rPr>
            </a:br>
            <a:r>
              <a:rPr lang="es-419" dirty="0"/>
              <a:t> </a:t>
            </a:r>
            <a:br>
              <a:rPr lang="es-419" dirty="0"/>
            </a:br>
            <a:endParaRPr lang="es-PE" sz="2000" b="1" dirty="0">
              <a:latin typeface="Arial" panose="020B0604020202020204" pitchFamily="34" charset="0"/>
              <a:cs typeface="Arial" panose="020B0604020202020204" pitchFamily="34" charset="0"/>
            </a:endParaRPr>
          </a:p>
        </p:txBody>
      </p:sp>
      <p:sp>
        <p:nvSpPr>
          <p:cNvPr id="3" name="Rectángulo 2"/>
          <p:cNvSpPr/>
          <p:nvPr/>
        </p:nvSpPr>
        <p:spPr>
          <a:xfrm>
            <a:off x="984068" y="992777"/>
            <a:ext cx="7911738" cy="646331"/>
          </a:xfrm>
          <a:prstGeom prst="rect">
            <a:avLst/>
          </a:prstGeom>
        </p:spPr>
        <p:txBody>
          <a:bodyPr wrap="square">
            <a:spAutoFit/>
          </a:bodyPr>
          <a:lstStyle/>
          <a:p>
            <a:pPr algn="just"/>
            <a:r>
              <a:rPr lang="es-ES" dirty="0">
                <a:solidFill>
                  <a:srgbClr val="0070C0"/>
                </a:solidFill>
                <a:latin typeface="Arial" panose="020B0604020202020204" pitchFamily="34" charset="0"/>
                <a:cs typeface="Arial" panose="020B0604020202020204" pitchFamily="34" charset="0"/>
              </a:rPr>
              <a:t>“Como mínimo, los planificadores son técnicos experimentados de alto nivel que están capacitados en técnicas de planificación” </a:t>
            </a:r>
            <a:endParaRPr lang="es-PE" dirty="0">
              <a:solidFill>
                <a:srgbClr val="0070C0"/>
              </a:solidFill>
              <a:latin typeface="Arial" panose="020B0604020202020204" pitchFamily="34" charset="0"/>
              <a:cs typeface="Arial" panose="020B0604020202020204" pitchFamily="34" charset="0"/>
            </a:endParaRPr>
          </a:p>
        </p:txBody>
      </p:sp>
      <p:sp>
        <p:nvSpPr>
          <p:cNvPr id="5" name="Rectángulo 4"/>
          <p:cNvSpPr/>
          <p:nvPr/>
        </p:nvSpPr>
        <p:spPr>
          <a:xfrm>
            <a:off x="757646" y="1639108"/>
            <a:ext cx="9313817" cy="4385816"/>
          </a:xfrm>
          <a:prstGeom prst="rect">
            <a:avLst/>
          </a:prstGeom>
        </p:spPr>
        <p:txBody>
          <a:bodyPr wrap="square">
            <a:spAutoFit/>
          </a:bodyPr>
          <a:lstStyle/>
          <a:p>
            <a:pPr algn="just">
              <a:lnSpc>
                <a:spcPct val="150000"/>
              </a:lnSpc>
            </a:pPr>
            <a:r>
              <a:rPr lang="es-ES" sz="1400" dirty="0" smtClean="0">
                <a:latin typeface="Arial" panose="020B0604020202020204" pitchFamily="34" charset="0"/>
                <a:cs typeface="Arial" panose="020B0604020202020204" pitchFamily="34" charset="0"/>
              </a:rPr>
              <a:t>Este Principio establece </a:t>
            </a:r>
            <a:r>
              <a:rPr lang="es-ES" sz="1400" dirty="0">
                <a:latin typeface="Arial" panose="020B0604020202020204" pitchFamily="34" charset="0"/>
                <a:cs typeface="Arial" panose="020B0604020202020204" pitchFamily="34" charset="0"/>
              </a:rPr>
              <a:t>que la planta debe seleccionar entre sus mejores técnicos para que sean los planificadores. Estos planificadores confían en gran medida en sus habilidades personales y experiencia, además de la información de los archivos, para desarrollar planes de trabajo. </a:t>
            </a:r>
            <a:br>
              <a:rPr lang="es-ES" sz="1400" dirty="0">
                <a:latin typeface="Arial" panose="020B0604020202020204" pitchFamily="34" charset="0"/>
                <a:cs typeface="Arial" panose="020B0604020202020204" pitchFamily="34" charset="0"/>
              </a:rPr>
            </a:br>
            <a:r>
              <a:rPr lang="es-ES" sz="1400" dirty="0">
                <a:latin typeface="Arial" panose="020B0604020202020204" pitchFamily="34" charset="0"/>
                <a:cs typeface="Arial" panose="020B0604020202020204" pitchFamily="34" charset="0"/>
              </a:rPr>
              <a:t>En primer lugar, la planta debe decidir qué nivel de habilidad requiere la planificación. Las opciones van desde utilizar habilidades de nivel relativamente bajo hasta habilidades de ingeniería de nivel más alto. </a:t>
            </a:r>
            <a:br>
              <a:rPr lang="es-ES" sz="1400" dirty="0">
                <a:latin typeface="Arial" panose="020B0604020202020204" pitchFamily="34" charset="0"/>
                <a:cs typeface="Arial" panose="020B0604020202020204" pitchFamily="34" charset="0"/>
              </a:rPr>
            </a:br>
            <a:r>
              <a:rPr lang="es-ES" sz="1400" dirty="0">
                <a:latin typeface="Arial" panose="020B0604020202020204" pitchFamily="34" charset="0"/>
                <a:cs typeface="Arial" panose="020B0604020202020204" pitchFamily="34" charset="0"/>
              </a:rPr>
              <a:t>En segundo lugar, la planta debe decidir el método apropiado para estimar los requisitos de tiempo de trabajo</a:t>
            </a:r>
            <a:r>
              <a:rPr lang="es-ES" sz="1400" dirty="0" smtClean="0">
                <a:latin typeface="Arial" panose="020B0604020202020204" pitchFamily="34" charset="0"/>
                <a:cs typeface="Arial" panose="020B0604020202020204" pitchFamily="34" charset="0"/>
              </a:rPr>
              <a:t>.</a:t>
            </a:r>
            <a:r>
              <a:rPr lang="es-ES" sz="1400" dirty="0">
                <a:latin typeface="Arial" panose="020B0604020202020204" pitchFamily="34" charset="0"/>
                <a:cs typeface="Arial" panose="020B0604020202020204" pitchFamily="34" charset="0"/>
              </a:rPr>
              <a:t/>
            </a:r>
            <a:br>
              <a:rPr lang="es-ES" sz="1400" dirty="0">
                <a:latin typeface="Arial" panose="020B0604020202020204" pitchFamily="34" charset="0"/>
                <a:cs typeface="Arial" panose="020B0604020202020204" pitchFamily="34" charset="0"/>
              </a:rPr>
            </a:br>
            <a:r>
              <a:rPr lang="es-ES" sz="1400" dirty="0">
                <a:latin typeface="Arial" panose="020B0604020202020204" pitchFamily="34" charset="0"/>
                <a:cs typeface="Arial" panose="020B0604020202020204" pitchFamily="34" charset="0"/>
              </a:rPr>
              <a:t>En tercer lugar, la identificación del alcance de trabajo correcto es de suma importancia, entonces es necesario que el técnico haya trabajado con éxito en actividades similares muchas veces en el pasado. Incluso si el planificador no ha trabajado en la tarea en particular, un técnico experimentado puede investigar o hacer una estimación inteligente de lo que podría requerir la tarea</a:t>
            </a:r>
            <a:r>
              <a:rPr lang="es-ES" sz="1400" dirty="0" smtClean="0">
                <a:latin typeface="Arial" panose="020B0604020202020204" pitchFamily="34" charset="0"/>
                <a:cs typeface="Arial" panose="020B0604020202020204" pitchFamily="34" charset="0"/>
              </a:rPr>
              <a:t>.</a:t>
            </a:r>
            <a:r>
              <a:rPr lang="es-ES" sz="1400" dirty="0">
                <a:latin typeface="Arial" panose="020B0604020202020204" pitchFamily="34" charset="0"/>
                <a:cs typeface="Arial" panose="020B0604020202020204" pitchFamily="34" charset="0"/>
              </a:rPr>
              <a:t/>
            </a:r>
            <a:br>
              <a:rPr lang="es-ES" sz="1400" dirty="0">
                <a:latin typeface="Arial" panose="020B0604020202020204" pitchFamily="34" charset="0"/>
                <a:cs typeface="Arial" panose="020B0604020202020204" pitchFamily="34" charset="0"/>
              </a:rPr>
            </a:br>
            <a:r>
              <a:rPr lang="es-ES" sz="1400" dirty="0">
                <a:latin typeface="Arial" panose="020B0604020202020204" pitchFamily="34" charset="0"/>
                <a:cs typeface="Arial" panose="020B0604020202020204" pitchFamily="34" charset="0"/>
              </a:rPr>
              <a:t>Y, por último, los planificadores no pueden limitarse a ser empleados de oficina o bibliotecarios en este sentido. Nuevamente, como mínimo, deben ser técnicos hábiles para que, al revisar la información en un archivo, puedan obtener toda la ayuda posible para el trabajo actual.</a:t>
            </a:r>
            <a:r>
              <a:rPr lang="es-ES" dirty="0"/>
              <a:t> </a:t>
            </a:r>
            <a:endParaRPr lang="es-PE"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901457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8E671A5-DEF5-E290-44DE-3BCF365FA4E2}"/>
              </a:ext>
            </a:extLst>
          </p:cNvPr>
          <p:cNvSpPr>
            <a:spLocks noGrp="1"/>
          </p:cNvSpPr>
          <p:nvPr>
            <p:ph type="title"/>
          </p:nvPr>
        </p:nvSpPr>
        <p:spPr>
          <a:xfrm>
            <a:off x="455265" y="313508"/>
            <a:ext cx="8596668" cy="679269"/>
          </a:xfrm>
        </p:spPr>
        <p:txBody>
          <a:bodyPr>
            <a:noAutofit/>
          </a:bodyPr>
          <a:lstStyle/>
          <a:p>
            <a:r>
              <a:rPr lang="es-ES" sz="2000" b="1" dirty="0" smtClean="0">
                <a:latin typeface="Arial" panose="020B0604020202020204" pitchFamily="34" charset="0"/>
                <a:cs typeface="Arial" panose="020B0604020202020204" pitchFamily="34" charset="0"/>
              </a:rPr>
              <a:t>Principio 5: </a:t>
            </a:r>
            <a:r>
              <a:rPr lang="es-ES" sz="2000" b="1" dirty="0">
                <a:latin typeface="Arial" panose="020B0604020202020204" pitchFamily="34" charset="0"/>
                <a:cs typeface="Arial" panose="020B0604020202020204" pitchFamily="34" charset="0"/>
              </a:rPr>
              <a:t>Reconocer la habilidad de los técnicos</a:t>
            </a:r>
            <a:r>
              <a:rPr lang="es-ES" sz="2000" dirty="0">
                <a:latin typeface="Arial" panose="020B0604020202020204" pitchFamily="34" charset="0"/>
                <a:cs typeface="Arial" panose="020B0604020202020204" pitchFamily="34" charset="0"/>
              </a:rPr>
              <a:t> </a:t>
            </a:r>
            <a:br>
              <a:rPr lang="es-ES" sz="2000" dirty="0">
                <a:latin typeface="Arial" panose="020B0604020202020204" pitchFamily="34" charset="0"/>
                <a:cs typeface="Arial" panose="020B0604020202020204" pitchFamily="34" charset="0"/>
              </a:rPr>
            </a:br>
            <a:r>
              <a:rPr lang="es-ES" sz="2000" b="1" dirty="0">
                <a:latin typeface="Arial" panose="020B0604020202020204" pitchFamily="34" charset="0"/>
                <a:cs typeface="Arial" panose="020B0604020202020204" pitchFamily="34" charset="0"/>
              </a:rPr>
              <a:t> </a:t>
            </a:r>
            <a:br>
              <a:rPr lang="es-ES" sz="2000" b="1" dirty="0">
                <a:latin typeface="Arial" panose="020B0604020202020204" pitchFamily="34" charset="0"/>
                <a:cs typeface="Arial" panose="020B0604020202020204" pitchFamily="34" charset="0"/>
              </a:rPr>
            </a:br>
            <a:r>
              <a:rPr lang="es-ES" sz="2400" dirty="0">
                <a:latin typeface="Arial" panose="020B0604020202020204" pitchFamily="34" charset="0"/>
                <a:cs typeface="Arial" panose="020B0604020202020204" pitchFamily="34" charset="0"/>
              </a:rPr>
              <a:t> </a:t>
            </a:r>
            <a:br>
              <a:rPr lang="es-ES" sz="2400" dirty="0">
                <a:latin typeface="Arial" panose="020B0604020202020204" pitchFamily="34" charset="0"/>
                <a:cs typeface="Arial" panose="020B0604020202020204" pitchFamily="34" charset="0"/>
              </a:rPr>
            </a:br>
            <a:r>
              <a:rPr lang="es-419" dirty="0"/>
              <a:t> </a:t>
            </a:r>
            <a:br>
              <a:rPr lang="es-419" dirty="0"/>
            </a:br>
            <a:endParaRPr lang="es-PE" sz="2000" b="1" dirty="0">
              <a:latin typeface="Arial" panose="020B0604020202020204" pitchFamily="34" charset="0"/>
              <a:cs typeface="Arial" panose="020B0604020202020204" pitchFamily="34" charset="0"/>
            </a:endParaRPr>
          </a:p>
        </p:txBody>
      </p:sp>
      <p:sp>
        <p:nvSpPr>
          <p:cNvPr id="3" name="Rectángulo 2"/>
          <p:cNvSpPr/>
          <p:nvPr/>
        </p:nvSpPr>
        <p:spPr>
          <a:xfrm>
            <a:off x="797730" y="788245"/>
            <a:ext cx="8777344" cy="923330"/>
          </a:xfrm>
          <a:prstGeom prst="rect">
            <a:avLst/>
          </a:prstGeom>
        </p:spPr>
        <p:txBody>
          <a:bodyPr wrap="square">
            <a:spAutoFit/>
          </a:bodyPr>
          <a:lstStyle/>
          <a:p>
            <a:pPr algn="just"/>
            <a:r>
              <a:rPr lang="es-ES" dirty="0">
                <a:solidFill>
                  <a:srgbClr val="0070C0"/>
                </a:solidFill>
              </a:rPr>
              <a:t>“Aquí es necesario preguntarse el qué y el por qué, antes del cómo. También tener en cuenta que la habilidad y el </a:t>
            </a:r>
            <a:r>
              <a:rPr lang="es-ES" dirty="0" err="1">
                <a:solidFill>
                  <a:srgbClr val="0070C0"/>
                </a:solidFill>
              </a:rPr>
              <a:t>feedback</a:t>
            </a:r>
            <a:r>
              <a:rPr lang="es-ES" dirty="0">
                <a:solidFill>
                  <a:srgbClr val="0070C0"/>
                </a:solidFill>
              </a:rPr>
              <a:t> de los técnicos ayudarán a evolucionar los planes de mantenimiento” </a:t>
            </a:r>
            <a:endParaRPr lang="es-PE" dirty="0">
              <a:solidFill>
                <a:srgbClr val="0070C0"/>
              </a:solidFill>
              <a:latin typeface="Arial" panose="020B0604020202020204" pitchFamily="34" charset="0"/>
              <a:cs typeface="Arial" panose="020B0604020202020204" pitchFamily="34" charset="0"/>
            </a:endParaRPr>
          </a:p>
        </p:txBody>
      </p:sp>
      <p:sp>
        <p:nvSpPr>
          <p:cNvPr id="5" name="Rectángulo 4"/>
          <p:cNvSpPr/>
          <p:nvPr/>
        </p:nvSpPr>
        <p:spPr>
          <a:xfrm>
            <a:off x="757646" y="1639108"/>
            <a:ext cx="9313817" cy="4616648"/>
          </a:xfrm>
          <a:prstGeom prst="rect">
            <a:avLst/>
          </a:prstGeom>
        </p:spPr>
        <p:txBody>
          <a:bodyPr wrap="square">
            <a:spAutoFit/>
          </a:bodyPr>
          <a:lstStyle/>
          <a:p>
            <a:pPr>
              <a:lnSpc>
                <a:spcPct val="150000"/>
              </a:lnSpc>
            </a:pPr>
            <a:r>
              <a:rPr lang="es-ES" sz="1400" dirty="0">
                <a:latin typeface="Arial" panose="020B0604020202020204" pitchFamily="34" charset="0"/>
                <a:cs typeface="Arial" panose="020B0604020202020204" pitchFamily="34" charset="0"/>
              </a:rPr>
              <a:t>Este principio sostiene que los planificadores deben confiar en la habilidad de la fuerza laboral, planeando el trabajo con un detalle mínimo en los planes iniciales. El estricto seguimiento del plan no es necesario si los técnicos </a:t>
            </a:r>
            <a:r>
              <a:rPr lang="es-ES" sz="1400" dirty="0" smtClean="0">
                <a:latin typeface="Arial" panose="020B0604020202020204" pitchFamily="34" charset="0"/>
                <a:cs typeface="Arial" panose="020B0604020202020204" pitchFamily="34" charset="0"/>
              </a:rPr>
              <a:t>no retroalimentan </a:t>
            </a:r>
            <a:r>
              <a:rPr lang="es-ES" sz="1400" dirty="0">
                <a:latin typeface="Arial" panose="020B0604020202020204" pitchFamily="34" charset="0"/>
                <a:cs typeface="Arial" panose="020B0604020202020204" pitchFamily="34" charset="0"/>
              </a:rPr>
              <a:t>al finalizar el trabajo. </a:t>
            </a:r>
            <a:br>
              <a:rPr lang="es-ES" sz="1400" dirty="0">
                <a:latin typeface="Arial" panose="020B0604020202020204" pitchFamily="34" charset="0"/>
                <a:cs typeface="Arial" panose="020B0604020202020204" pitchFamily="34" charset="0"/>
              </a:rPr>
            </a:br>
            <a:r>
              <a:rPr lang="es-ES" sz="1400" dirty="0">
                <a:latin typeface="Arial" panose="020B0604020202020204" pitchFamily="34" charset="0"/>
                <a:cs typeface="Arial" panose="020B0604020202020204" pitchFamily="34" charset="0"/>
              </a:rPr>
              <a:t>La elección crítica radica en desarrollar planes altamente detallados para técnicos con habilidades mínimas o planes menos detallados para técnicos altamente capacitados. Los planificadores deben respetar que los técnicos conocen su trabajo. A veces, el planificador elabora una "especificación de rendimiento", describiendo lo que se debe hacer, no necesariamente cómo hacerlo</a:t>
            </a:r>
            <a:r>
              <a:rPr lang="es-ES" sz="1400" dirty="0" smtClean="0">
                <a:latin typeface="Arial" panose="020B0604020202020204" pitchFamily="34" charset="0"/>
                <a:cs typeface="Arial" panose="020B0604020202020204" pitchFamily="34" charset="0"/>
              </a:rPr>
              <a:t>.</a:t>
            </a:r>
            <a:r>
              <a:rPr lang="es-ES" sz="1400" dirty="0">
                <a:latin typeface="Arial" panose="020B0604020202020204" pitchFamily="34" charset="0"/>
                <a:cs typeface="Arial" panose="020B0604020202020204" pitchFamily="34" charset="0"/>
              </a:rPr>
              <a:t/>
            </a:r>
            <a:br>
              <a:rPr lang="es-ES" sz="1400" dirty="0">
                <a:latin typeface="Arial" panose="020B0604020202020204" pitchFamily="34" charset="0"/>
                <a:cs typeface="Arial" panose="020B0604020202020204" pitchFamily="34" charset="0"/>
              </a:rPr>
            </a:br>
            <a:r>
              <a:rPr lang="es-ES" sz="1400" dirty="0">
                <a:latin typeface="Arial" panose="020B0604020202020204" pitchFamily="34" charset="0"/>
                <a:cs typeface="Arial" panose="020B0604020202020204" pitchFamily="34" charset="0"/>
              </a:rPr>
              <a:t>Existen diferentes formas de hacer un trabajo y, si bien la ingeniería clásica sostiene que hay una mejor manera, los estándares de ingeniería incrementan la productividad en tareas repetitivas, no en las ocasionales. La planificación de mantenimiento busca evitar retrasos y asistir en el alcance y programación más que examinar la técnica de cada técnico en cada trabajo</a:t>
            </a:r>
            <a:r>
              <a:rPr lang="es-ES" sz="1400" dirty="0" smtClean="0">
                <a:latin typeface="Arial" panose="020B0604020202020204" pitchFamily="34" charset="0"/>
                <a:cs typeface="Arial" panose="020B0604020202020204" pitchFamily="34" charset="0"/>
              </a:rPr>
              <a:t>.</a:t>
            </a:r>
            <a:r>
              <a:rPr lang="es-ES" sz="1400" dirty="0">
                <a:latin typeface="Arial" panose="020B0604020202020204" pitchFamily="34" charset="0"/>
                <a:cs typeface="Arial" panose="020B0604020202020204" pitchFamily="34" charset="0"/>
              </a:rPr>
              <a:t/>
            </a:r>
            <a:br>
              <a:rPr lang="es-ES" sz="1400" dirty="0">
                <a:latin typeface="Arial" panose="020B0604020202020204" pitchFamily="34" charset="0"/>
                <a:cs typeface="Arial" panose="020B0604020202020204" pitchFamily="34" charset="0"/>
              </a:rPr>
            </a:br>
            <a:r>
              <a:rPr lang="es-ES" sz="1400" dirty="0">
                <a:latin typeface="Arial" panose="020B0604020202020204" pitchFamily="34" charset="0"/>
                <a:cs typeface="Arial" panose="020B0604020202020204" pitchFamily="34" charset="0"/>
              </a:rPr>
              <a:t>A veces, los técnicos perfeccionan sus propios métodos en tareas rutinarias. Exigirles hacer tareas menores de manera menos familiar, aunque no necesariamente superior, puede reducir la calidad debido a la falta de familiaridad.</a:t>
            </a:r>
            <a:endParaRPr lang="es-PE"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9973478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8E671A5-DEF5-E290-44DE-3BCF365FA4E2}"/>
              </a:ext>
            </a:extLst>
          </p:cNvPr>
          <p:cNvSpPr>
            <a:spLocks noGrp="1"/>
          </p:cNvSpPr>
          <p:nvPr>
            <p:ph type="title"/>
          </p:nvPr>
        </p:nvSpPr>
        <p:spPr>
          <a:xfrm>
            <a:off x="455265" y="313508"/>
            <a:ext cx="8596668" cy="679269"/>
          </a:xfrm>
        </p:spPr>
        <p:txBody>
          <a:bodyPr>
            <a:noAutofit/>
          </a:bodyPr>
          <a:lstStyle/>
          <a:p>
            <a:r>
              <a:rPr lang="es-ES" sz="2000" b="1" dirty="0" smtClean="0">
                <a:latin typeface="Arial" panose="020B0604020202020204" pitchFamily="34" charset="0"/>
                <a:cs typeface="Arial" panose="020B0604020202020204" pitchFamily="34" charset="0"/>
              </a:rPr>
              <a:t>Principio 6: </a:t>
            </a:r>
            <a:r>
              <a:rPr lang="es-ES" sz="2000" b="1" dirty="0">
                <a:latin typeface="Arial" panose="020B0604020202020204" pitchFamily="34" charset="0"/>
                <a:cs typeface="Arial" panose="020B0604020202020204" pitchFamily="34" charset="0"/>
              </a:rPr>
              <a:t>Medir el rendimiento con muestreo de trabajo </a:t>
            </a:r>
            <a:br>
              <a:rPr lang="es-ES" sz="2000" b="1" dirty="0">
                <a:latin typeface="Arial" panose="020B0604020202020204" pitchFamily="34" charset="0"/>
                <a:cs typeface="Arial" panose="020B0604020202020204" pitchFamily="34" charset="0"/>
              </a:rPr>
            </a:br>
            <a:r>
              <a:rPr lang="es-ES" sz="2400" dirty="0">
                <a:latin typeface="Arial" panose="020B0604020202020204" pitchFamily="34" charset="0"/>
                <a:cs typeface="Arial" panose="020B0604020202020204" pitchFamily="34" charset="0"/>
              </a:rPr>
              <a:t> </a:t>
            </a:r>
            <a:br>
              <a:rPr lang="es-ES" sz="2400" dirty="0">
                <a:latin typeface="Arial" panose="020B0604020202020204" pitchFamily="34" charset="0"/>
                <a:cs typeface="Arial" panose="020B0604020202020204" pitchFamily="34" charset="0"/>
              </a:rPr>
            </a:br>
            <a:r>
              <a:rPr lang="es-419" dirty="0"/>
              <a:t> </a:t>
            </a:r>
            <a:br>
              <a:rPr lang="es-419" dirty="0"/>
            </a:br>
            <a:endParaRPr lang="es-PE" sz="2000" b="1" dirty="0">
              <a:latin typeface="Arial" panose="020B0604020202020204" pitchFamily="34" charset="0"/>
              <a:cs typeface="Arial" panose="020B0604020202020204" pitchFamily="34" charset="0"/>
            </a:endParaRPr>
          </a:p>
        </p:txBody>
      </p:sp>
      <p:sp>
        <p:nvSpPr>
          <p:cNvPr id="3" name="Rectángulo 2"/>
          <p:cNvSpPr/>
          <p:nvPr/>
        </p:nvSpPr>
        <p:spPr>
          <a:xfrm>
            <a:off x="797730" y="788245"/>
            <a:ext cx="8777344" cy="307777"/>
          </a:xfrm>
          <a:prstGeom prst="rect">
            <a:avLst/>
          </a:prstGeom>
        </p:spPr>
        <p:txBody>
          <a:bodyPr wrap="square">
            <a:spAutoFit/>
          </a:bodyPr>
          <a:lstStyle/>
          <a:p>
            <a:pPr algn="just"/>
            <a:r>
              <a:rPr lang="es-ES" sz="1400" dirty="0">
                <a:solidFill>
                  <a:srgbClr val="0070C0"/>
                </a:solidFill>
                <a:latin typeface="Arial" panose="020B0604020202020204" pitchFamily="34" charset="0"/>
                <a:cs typeface="Arial" panose="020B0604020202020204" pitchFamily="34" charset="0"/>
              </a:rPr>
              <a:t>“Medir el rendimiento de la planificación mediante el análisis de retrasos con muestreo de trabajo” </a:t>
            </a:r>
            <a:endParaRPr lang="es-PE" sz="1400" dirty="0">
              <a:solidFill>
                <a:srgbClr val="0070C0"/>
              </a:solidFill>
              <a:latin typeface="Arial" panose="020B0604020202020204" pitchFamily="34" charset="0"/>
              <a:cs typeface="Arial" panose="020B0604020202020204" pitchFamily="34" charset="0"/>
            </a:endParaRPr>
          </a:p>
        </p:txBody>
      </p:sp>
      <p:sp>
        <p:nvSpPr>
          <p:cNvPr id="5" name="Rectángulo 4"/>
          <p:cNvSpPr/>
          <p:nvPr/>
        </p:nvSpPr>
        <p:spPr>
          <a:xfrm>
            <a:off x="529493" y="1096022"/>
            <a:ext cx="9633410" cy="3323987"/>
          </a:xfrm>
          <a:prstGeom prst="rect">
            <a:avLst/>
          </a:prstGeom>
        </p:spPr>
        <p:txBody>
          <a:bodyPr wrap="square">
            <a:spAutoFit/>
          </a:bodyPr>
          <a:lstStyle/>
          <a:p>
            <a:pPr>
              <a:lnSpc>
                <a:spcPct val="150000"/>
              </a:lnSpc>
            </a:pPr>
            <a:r>
              <a:rPr lang="es-ES" sz="1400" dirty="0" smtClean="0">
                <a:latin typeface="Arial" panose="020B0604020202020204" pitchFamily="34" charset="0"/>
                <a:cs typeface="Arial" panose="020B0604020202020204" pitchFamily="34" charset="0"/>
              </a:rPr>
              <a:t>Este Principio </a:t>
            </a:r>
            <a:r>
              <a:rPr lang="es-ES" sz="1400" dirty="0">
                <a:latin typeface="Arial" panose="020B0604020202020204" pitchFamily="34" charset="0"/>
                <a:cs typeface="Arial" panose="020B0604020202020204" pitchFamily="34" charset="0"/>
              </a:rPr>
              <a:t>sostiene que medir el tiempo que los técnicos dedican al trabajo versus otras actividades, como obtener herramientas o piezas, determina la efectividad de la planificación del mantenimiento. Este principio ve los retrasos no como parte del trabajo de un técnico, sino como un obstáculo a evitar. </a:t>
            </a:r>
            <a:br>
              <a:rPr lang="es-ES" sz="1400" dirty="0">
                <a:latin typeface="Arial" panose="020B0604020202020204" pitchFamily="34" charset="0"/>
                <a:cs typeface="Arial" panose="020B0604020202020204" pitchFamily="34" charset="0"/>
              </a:rPr>
            </a:br>
            <a:r>
              <a:rPr lang="es-ES" sz="1400" dirty="0">
                <a:latin typeface="Arial" panose="020B0604020202020204" pitchFamily="34" charset="0"/>
                <a:cs typeface="Arial" panose="020B0604020202020204" pitchFamily="34" charset="0"/>
              </a:rPr>
              <a:t>La dirección de la gestión debe resolver dos consideraciones cruciales</a:t>
            </a:r>
            <a:r>
              <a:rPr lang="es-ES" sz="1400" dirty="0" smtClean="0">
                <a:latin typeface="Arial" panose="020B0604020202020204" pitchFamily="34" charset="0"/>
                <a:cs typeface="Arial" panose="020B0604020202020204" pitchFamily="34" charset="0"/>
              </a:rPr>
              <a:t>:</a:t>
            </a:r>
            <a:r>
              <a:rPr lang="es-ES" sz="1400" dirty="0">
                <a:latin typeface="Arial" panose="020B0604020202020204" pitchFamily="34" charset="0"/>
                <a:cs typeface="Arial" panose="020B0604020202020204" pitchFamily="34" charset="0"/>
              </a:rPr>
              <a:t/>
            </a:r>
            <a:br>
              <a:rPr lang="es-ES" sz="1400" dirty="0">
                <a:latin typeface="Arial" panose="020B0604020202020204" pitchFamily="34" charset="0"/>
                <a:cs typeface="Arial" panose="020B0604020202020204" pitchFamily="34" charset="0"/>
              </a:rPr>
            </a:br>
            <a:r>
              <a:rPr lang="es-ES" sz="1400" b="1" dirty="0">
                <a:latin typeface="Arial" panose="020B0604020202020204" pitchFamily="34" charset="0"/>
                <a:cs typeface="Arial" panose="020B0604020202020204" pitchFamily="34" charset="0"/>
              </a:rPr>
              <a:t>¿Trabajar en un área de retraso, como obtener piezas o herramientas, es simplemente parte del trabajo o es un retraso que se debe evitar? </a:t>
            </a:r>
            <a:r>
              <a:rPr lang="es-ES" sz="1400" dirty="0">
                <a:latin typeface="Arial" panose="020B0604020202020204" pitchFamily="34" charset="0"/>
                <a:cs typeface="Arial" panose="020B0604020202020204" pitchFamily="34" charset="0"/>
              </a:rPr>
              <a:t/>
            </a:r>
            <a:br>
              <a:rPr lang="es-ES" sz="1400" dirty="0">
                <a:latin typeface="Arial" panose="020B0604020202020204" pitchFamily="34" charset="0"/>
                <a:cs typeface="Arial" panose="020B0604020202020204" pitchFamily="34" charset="0"/>
              </a:rPr>
            </a:br>
            <a:r>
              <a:rPr lang="es-ES" sz="1400" b="1" dirty="0">
                <a:latin typeface="Arial" panose="020B0604020202020204" pitchFamily="34" charset="0"/>
                <a:cs typeface="Arial" panose="020B0604020202020204" pitchFamily="34" charset="0"/>
              </a:rPr>
              <a:t>¿La visión estratégica de la dirección implica trasladar a los técnicos fuera de las áreas de retraso y llevarlos a los lugares de trabajo, o la visión solo implica que los técnicos trabajen duro para hacer todo</a:t>
            </a:r>
            <a:r>
              <a:rPr lang="es-ES" sz="1400" b="1" dirty="0" smtClean="0">
                <a:latin typeface="Arial" panose="020B0604020202020204" pitchFamily="34" charset="0"/>
                <a:cs typeface="Arial" panose="020B0604020202020204" pitchFamily="34" charset="0"/>
              </a:rPr>
              <a:t>?</a:t>
            </a:r>
            <a:r>
              <a:rPr lang="es-ES" sz="1400" dirty="0">
                <a:latin typeface="Arial" panose="020B0604020202020204" pitchFamily="34" charset="0"/>
                <a:cs typeface="Arial" panose="020B0604020202020204" pitchFamily="34" charset="0"/>
              </a:rPr>
              <a:t/>
            </a:r>
            <a:br>
              <a:rPr lang="es-ES" sz="1400" dirty="0">
                <a:latin typeface="Arial" panose="020B0604020202020204" pitchFamily="34" charset="0"/>
                <a:cs typeface="Arial" panose="020B0604020202020204" pitchFamily="34" charset="0"/>
              </a:rPr>
            </a:br>
            <a:r>
              <a:rPr lang="es-ES" sz="1400" dirty="0">
                <a:latin typeface="Arial" panose="020B0604020202020204" pitchFamily="34" charset="0"/>
                <a:cs typeface="Arial" panose="020B0604020202020204" pitchFamily="34" charset="0"/>
              </a:rPr>
              <a:t>El propósito de la planificación es ayudar a que todos estén listos para trabajar en sus tareas en lugar de viajar, esperar por piezas u otras formas de retraso.</a:t>
            </a:r>
            <a:endParaRPr lang="es-PE"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489104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716522" y="840786"/>
            <a:ext cx="8597295" cy="4939814"/>
          </a:xfrm>
          <a:prstGeom prst="rect">
            <a:avLst/>
          </a:prstGeom>
        </p:spPr>
        <p:txBody>
          <a:bodyPr wrap="square">
            <a:spAutoFit/>
          </a:bodyPr>
          <a:lstStyle/>
          <a:p>
            <a:pPr>
              <a:lnSpc>
                <a:spcPct val="150000"/>
              </a:lnSpc>
            </a:pPr>
            <a:r>
              <a:rPr lang="es-ES" sz="1400" dirty="0">
                <a:solidFill>
                  <a:srgbClr val="212121"/>
                </a:solidFill>
                <a:latin typeface="Arial" panose="020B0604020202020204" pitchFamily="34" charset="0"/>
                <a:cs typeface="Arial" panose="020B0604020202020204" pitchFamily="34" charset="0"/>
              </a:rPr>
              <a:t>El análisis del tiempo de trabajo efectivo (</a:t>
            </a:r>
            <a:r>
              <a:rPr lang="es-ES" sz="1400" dirty="0" err="1">
                <a:solidFill>
                  <a:srgbClr val="212121"/>
                </a:solidFill>
                <a:latin typeface="Arial" panose="020B0604020202020204" pitchFamily="34" charset="0"/>
                <a:cs typeface="Arial" panose="020B0604020202020204" pitchFamily="34" charset="0"/>
              </a:rPr>
              <a:t>Wrench</a:t>
            </a:r>
            <a:r>
              <a:rPr lang="es-ES" sz="1400" dirty="0">
                <a:solidFill>
                  <a:srgbClr val="212121"/>
                </a:solidFill>
                <a:latin typeface="Arial" panose="020B0604020202020204" pitchFamily="34" charset="0"/>
                <a:cs typeface="Arial" panose="020B0604020202020204" pitchFamily="34" charset="0"/>
              </a:rPr>
              <a:t> time) muestra cómo ayuda la planificación. El tiempo que los empleados pasan en sus lugares de trabajo realizando tareas es trabajo productivo. Lo importante no es tanto el tiempo que el técnico pasa en trabajo productivo, sino el análisis del tiempo improductivo, por ejemplo, el tiempo de espera por piezas, herramientas o instrucciones. Si el técnico está obteniendo una pieza, herramienta o instrucciones, el trabajo realmente no avanza. Estudios periódicos indican si la planificación mejora o empeora la reducción de estos retrasos. </a:t>
            </a:r>
            <a:br>
              <a:rPr lang="es-ES" sz="1400" dirty="0">
                <a:solidFill>
                  <a:srgbClr val="212121"/>
                </a:solidFill>
                <a:latin typeface="Arial" panose="020B0604020202020204" pitchFamily="34" charset="0"/>
                <a:cs typeface="Arial" panose="020B0604020202020204" pitchFamily="34" charset="0"/>
              </a:rPr>
            </a:br>
            <a:r>
              <a:rPr lang="es-ES" sz="1400" dirty="0">
                <a:solidFill>
                  <a:srgbClr val="212121"/>
                </a:solidFill>
                <a:latin typeface="Arial" panose="020B0604020202020204" pitchFamily="34" charset="0"/>
                <a:cs typeface="Arial" panose="020B0604020202020204" pitchFamily="34" charset="0"/>
              </a:rPr>
              <a:t/>
            </a:r>
            <a:br>
              <a:rPr lang="es-ES" sz="1400" dirty="0">
                <a:solidFill>
                  <a:srgbClr val="212121"/>
                </a:solidFill>
                <a:latin typeface="Arial" panose="020B0604020202020204" pitchFamily="34" charset="0"/>
                <a:cs typeface="Arial" panose="020B0604020202020204" pitchFamily="34" charset="0"/>
              </a:rPr>
            </a:br>
            <a:r>
              <a:rPr lang="es-ES" sz="1400" b="1" dirty="0">
                <a:solidFill>
                  <a:srgbClr val="212121"/>
                </a:solidFill>
                <a:latin typeface="Arial" panose="020B0604020202020204" pitchFamily="34" charset="0"/>
                <a:cs typeface="Arial" panose="020B0604020202020204" pitchFamily="34" charset="0"/>
              </a:rPr>
              <a:t>¿Ha disminuido el tiempo de espera por </a:t>
            </a:r>
            <a:r>
              <a:rPr lang="es-ES" sz="1400" b="1" dirty="0" smtClean="0">
                <a:solidFill>
                  <a:srgbClr val="212121"/>
                </a:solidFill>
                <a:latin typeface="Arial" panose="020B0604020202020204" pitchFamily="34" charset="0"/>
                <a:cs typeface="Arial" panose="020B0604020202020204" pitchFamily="34" charset="0"/>
              </a:rPr>
              <a:t>repuestos?</a:t>
            </a:r>
            <a:r>
              <a:rPr lang="es-ES" sz="1400" dirty="0">
                <a:latin typeface="Arial" panose="020B0604020202020204" pitchFamily="34" charset="0"/>
                <a:cs typeface="Arial" panose="020B0604020202020204" pitchFamily="34" charset="0"/>
              </a:rPr>
              <a:t/>
            </a:r>
            <a:br>
              <a:rPr lang="es-ES" sz="1400" dirty="0">
                <a:latin typeface="Arial" panose="020B0604020202020204" pitchFamily="34" charset="0"/>
                <a:cs typeface="Arial" panose="020B0604020202020204" pitchFamily="34" charset="0"/>
              </a:rPr>
            </a:br>
            <a:r>
              <a:rPr lang="es-ES" sz="1400" dirty="0">
                <a:latin typeface="Arial" panose="020B0604020202020204" pitchFamily="34" charset="0"/>
                <a:cs typeface="Arial" panose="020B0604020202020204" pitchFamily="34" charset="0"/>
              </a:rPr>
              <a:t/>
            </a:r>
            <a:br>
              <a:rPr lang="es-ES" sz="1400" dirty="0">
                <a:latin typeface="Arial" panose="020B0604020202020204" pitchFamily="34" charset="0"/>
                <a:cs typeface="Arial" panose="020B0604020202020204" pitchFamily="34" charset="0"/>
              </a:rPr>
            </a:br>
            <a:r>
              <a:rPr lang="es-ES" sz="1400" b="1" dirty="0">
                <a:solidFill>
                  <a:srgbClr val="212121"/>
                </a:solidFill>
                <a:latin typeface="Arial" panose="020B0604020202020204" pitchFamily="34" charset="0"/>
                <a:cs typeface="Arial" panose="020B0604020202020204" pitchFamily="34" charset="0"/>
              </a:rPr>
              <a:t>¿Ha disminuido el tiempo </a:t>
            </a:r>
            <a:r>
              <a:rPr lang="es-ES" sz="1400" b="1" dirty="0" smtClean="0">
                <a:solidFill>
                  <a:srgbClr val="212121"/>
                </a:solidFill>
                <a:latin typeface="Arial" panose="020B0604020202020204" pitchFamily="34" charset="0"/>
                <a:cs typeface="Arial" panose="020B0604020202020204" pitchFamily="34" charset="0"/>
              </a:rPr>
              <a:t>por </a:t>
            </a:r>
            <a:r>
              <a:rPr lang="es-ES" sz="1400" b="1" dirty="0">
                <a:solidFill>
                  <a:srgbClr val="212121"/>
                </a:solidFill>
                <a:latin typeface="Arial" panose="020B0604020202020204" pitchFamily="34" charset="0"/>
                <a:cs typeface="Arial" panose="020B0604020202020204" pitchFamily="34" charset="0"/>
              </a:rPr>
              <a:t>espera </a:t>
            </a:r>
            <a:r>
              <a:rPr lang="es-ES" sz="1400" b="1" dirty="0" smtClean="0">
                <a:solidFill>
                  <a:srgbClr val="212121"/>
                </a:solidFill>
                <a:latin typeface="Arial" panose="020B0604020202020204" pitchFamily="34" charset="0"/>
                <a:cs typeface="Arial" panose="020B0604020202020204" pitchFamily="34" charset="0"/>
              </a:rPr>
              <a:t>o falta de  herramientas especiales?</a:t>
            </a:r>
            <a:r>
              <a:rPr lang="es-ES" sz="1400" b="1" dirty="0">
                <a:solidFill>
                  <a:srgbClr val="212121"/>
                </a:solidFill>
                <a:latin typeface="Arial" panose="020B0604020202020204" pitchFamily="34" charset="0"/>
                <a:cs typeface="Arial" panose="020B0604020202020204" pitchFamily="34" charset="0"/>
              </a:rPr>
              <a:t/>
            </a:r>
            <a:br>
              <a:rPr lang="es-ES" sz="1400" b="1" dirty="0">
                <a:solidFill>
                  <a:srgbClr val="212121"/>
                </a:solidFill>
                <a:latin typeface="Arial" panose="020B0604020202020204" pitchFamily="34" charset="0"/>
                <a:cs typeface="Arial" panose="020B0604020202020204" pitchFamily="34" charset="0"/>
              </a:rPr>
            </a:br>
            <a:r>
              <a:rPr lang="es-ES" sz="1400" b="1" dirty="0">
                <a:solidFill>
                  <a:srgbClr val="212121"/>
                </a:solidFill>
                <a:latin typeface="Arial" panose="020B0604020202020204" pitchFamily="34" charset="0"/>
                <a:cs typeface="Arial" panose="020B0604020202020204" pitchFamily="34" charset="0"/>
              </a:rPr>
              <a:t/>
            </a:r>
            <a:br>
              <a:rPr lang="es-ES" sz="1400" b="1" dirty="0">
                <a:solidFill>
                  <a:srgbClr val="212121"/>
                </a:solidFill>
                <a:latin typeface="Arial" panose="020B0604020202020204" pitchFamily="34" charset="0"/>
                <a:cs typeface="Arial" panose="020B0604020202020204" pitchFamily="34" charset="0"/>
              </a:rPr>
            </a:br>
            <a:r>
              <a:rPr lang="es-ES" sz="1400" b="1" dirty="0">
                <a:solidFill>
                  <a:srgbClr val="212121"/>
                </a:solidFill>
                <a:latin typeface="Arial" panose="020B0604020202020204" pitchFamily="34" charset="0"/>
                <a:cs typeface="Arial" panose="020B0604020202020204" pitchFamily="34" charset="0"/>
              </a:rPr>
              <a:t>¿Ha disminuido el tiempo de espera por </a:t>
            </a:r>
            <a:r>
              <a:rPr lang="es-ES" sz="1400" b="1" dirty="0" smtClean="0">
                <a:solidFill>
                  <a:srgbClr val="212121"/>
                </a:solidFill>
                <a:latin typeface="Arial" panose="020B0604020202020204" pitchFamily="34" charset="0"/>
                <a:cs typeface="Arial" panose="020B0604020202020204" pitchFamily="34" charset="0"/>
              </a:rPr>
              <a:t>instrucciones, permisos de trabajo?</a:t>
            </a:r>
            <a:r>
              <a:rPr lang="es-ES" sz="1400" b="1" dirty="0">
                <a:solidFill>
                  <a:srgbClr val="212121"/>
                </a:solidFill>
                <a:latin typeface="Arial" panose="020B0604020202020204" pitchFamily="34" charset="0"/>
                <a:cs typeface="Arial" panose="020B0604020202020204" pitchFamily="34" charset="0"/>
              </a:rPr>
              <a:t> </a:t>
            </a:r>
            <a:r>
              <a:rPr lang="es-ES" sz="1400" dirty="0">
                <a:solidFill>
                  <a:srgbClr val="212121"/>
                </a:solidFill>
                <a:latin typeface="Arial" panose="020B0604020202020204" pitchFamily="34" charset="0"/>
                <a:cs typeface="Arial" panose="020B0604020202020204" pitchFamily="34" charset="0"/>
              </a:rPr>
              <a:t/>
            </a:r>
            <a:br>
              <a:rPr lang="es-ES" sz="1400" dirty="0">
                <a:solidFill>
                  <a:srgbClr val="212121"/>
                </a:solidFill>
                <a:latin typeface="Arial" panose="020B0604020202020204" pitchFamily="34" charset="0"/>
                <a:cs typeface="Arial" panose="020B0604020202020204" pitchFamily="34" charset="0"/>
              </a:rPr>
            </a:br>
            <a:r>
              <a:rPr lang="es-ES" sz="1400" dirty="0">
                <a:solidFill>
                  <a:srgbClr val="212121"/>
                </a:solidFill>
                <a:latin typeface="Arial" panose="020B0604020202020204" pitchFamily="34" charset="0"/>
                <a:cs typeface="Arial" panose="020B0604020202020204" pitchFamily="34" charset="0"/>
              </a:rPr>
              <a:t/>
            </a:r>
            <a:br>
              <a:rPr lang="es-ES" sz="1400" dirty="0">
                <a:solidFill>
                  <a:srgbClr val="212121"/>
                </a:solidFill>
                <a:latin typeface="Arial" panose="020B0604020202020204" pitchFamily="34" charset="0"/>
                <a:cs typeface="Arial" panose="020B0604020202020204" pitchFamily="34" charset="0"/>
              </a:rPr>
            </a:br>
            <a:r>
              <a:rPr lang="es-ES" sz="1400" dirty="0" smtClean="0">
                <a:solidFill>
                  <a:srgbClr val="212121"/>
                </a:solidFill>
                <a:latin typeface="Arial" panose="020B0604020202020204" pitchFamily="34" charset="0"/>
                <a:cs typeface="Arial" panose="020B0604020202020204" pitchFamily="34" charset="0"/>
              </a:rPr>
              <a:t>Medir </a:t>
            </a:r>
            <a:r>
              <a:rPr lang="es-ES" sz="1400" dirty="0">
                <a:solidFill>
                  <a:srgbClr val="212121"/>
                </a:solidFill>
                <a:latin typeface="Arial" panose="020B0604020202020204" pitchFamily="34" charset="0"/>
                <a:cs typeface="Arial" panose="020B0604020202020204" pitchFamily="34" charset="0"/>
              </a:rPr>
              <a:t>a los técnicos nos habla sobre la función de planificación, no sobre los técnicos en sí. La herramienta de planificación siempre debería tener un efecto en los técnicos. </a:t>
            </a:r>
            <a:endParaRPr lang="es-PE"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9803970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627017" y="666206"/>
            <a:ext cx="9274629" cy="5491706"/>
          </a:xfrm>
          <a:prstGeom prst="rect">
            <a:avLst/>
          </a:prstGeom>
        </p:spPr>
      </p:pic>
    </p:spTree>
    <p:extLst>
      <p:ext uri="{BB962C8B-B14F-4D97-AF65-F5344CB8AC3E}">
        <p14:creationId xmlns:p14="http://schemas.microsoft.com/office/powerpoint/2010/main" val="246422301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stretch>
            <a:fillRect/>
          </a:stretch>
        </p:blipFill>
        <p:spPr>
          <a:xfrm>
            <a:off x="431075" y="548640"/>
            <a:ext cx="10189028" cy="5956663"/>
          </a:xfrm>
          <a:prstGeom prst="rect">
            <a:avLst/>
          </a:prstGeom>
        </p:spPr>
      </p:pic>
    </p:spTree>
    <p:extLst>
      <p:ext uri="{BB962C8B-B14F-4D97-AF65-F5344CB8AC3E}">
        <p14:creationId xmlns:p14="http://schemas.microsoft.com/office/powerpoint/2010/main" val="340005637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404949" y="612865"/>
            <a:ext cx="9679577" cy="5709557"/>
          </a:xfrm>
          <a:prstGeom prst="rect">
            <a:avLst/>
          </a:prstGeom>
        </p:spPr>
      </p:pic>
    </p:spTree>
    <p:extLst>
      <p:ext uri="{BB962C8B-B14F-4D97-AF65-F5344CB8AC3E}">
        <p14:creationId xmlns:p14="http://schemas.microsoft.com/office/powerpoint/2010/main" val="298036805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404949" y="1555840"/>
            <a:ext cx="10476411" cy="3590925"/>
          </a:xfrm>
          <a:prstGeom prst="rect">
            <a:avLst/>
          </a:prstGeom>
        </p:spPr>
      </p:pic>
    </p:spTree>
    <p:extLst>
      <p:ext uri="{BB962C8B-B14F-4D97-AF65-F5344CB8AC3E}">
        <p14:creationId xmlns:p14="http://schemas.microsoft.com/office/powerpoint/2010/main" val="19200399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4384" y="441579"/>
            <a:ext cx="4560569" cy="487697"/>
          </a:xfrm>
          <a:prstGeom prst="rect">
            <a:avLst/>
          </a:prstGeom>
        </p:spPr>
        <p:txBody>
          <a:bodyPr vert="horz" wrap="square" lIns="0" tIns="170560" rIns="0" bIns="0" rtlCol="0">
            <a:spAutoFit/>
          </a:bodyPr>
          <a:lstStyle/>
          <a:p>
            <a:pPr marL="131445">
              <a:lnSpc>
                <a:spcPct val="100000"/>
              </a:lnSpc>
              <a:spcBef>
                <a:spcPts val="90"/>
              </a:spcBef>
            </a:pPr>
            <a:r>
              <a:rPr spc="-10" dirty="0" err="1" smtClean="0"/>
              <a:t>Requisitos</a:t>
            </a:r>
            <a:r>
              <a:rPr spc="-40" dirty="0" smtClean="0"/>
              <a:t> </a:t>
            </a:r>
            <a:r>
              <a:rPr dirty="0"/>
              <a:t>del</a:t>
            </a:r>
            <a:r>
              <a:rPr spc="-65" dirty="0"/>
              <a:t> </a:t>
            </a:r>
            <a:r>
              <a:rPr spc="-10" dirty="0"/>
              <a:t>Mantenimiento</a:t>
            </a:r>
          </a:p>
        </p:txBody>
      </p:sp>
      <p:sp>
        <p:nvSpPr>
          <p:cNvPr id="3" name="object 3"/>
          <p:cNvSpPr txBox="1"/>
          <p:nvPr/>
        </p:nvSpPr>
        <p:spPr>
          <a:xfrm>
            <a:off x="870267" y="1350390"/>
            <a:ext cx="5706745" cy="2854960"/>
          </a:xfrm>
          <a:prstGeom prst="rect">
            <a:avLst/>
          </a:prstGeom>
        </p:spPr>
        <p:txBody>
          <a:bodyPr vert="horz" wrap="square" lIns="0" tIns="12700" rIns="0" bIns="0" rtlCol="0">
            <a:spAutoFit/>
          </a:bodyPr>
          <a:lstStyle/>
          <a:p>
            <a:pPr marL="55880" algn="just">
              <a:lnSpc>
                <a:spcPct val="100000"/>
              </a:lnSpc>
              <a:spcBef>
                <a:spcPts val="100"/>
              </a:spcBef>
            </a:pPr>
            <a:r>
              <a:rPr sz="2000" b="1" spc="-10" dirty="0">
                <a:latin typeface="Calibri"/>
                <a:cs typeface="Calibri"/>
              </a:rPr>
              <a:t>Fabricante</a:t>
            </a:r>
            <a:r>
              <a:rPr sz="2000" b="1" spc="-35" dirty="0">
                <a:latin typeface="Calibri"/>
                <a:cs typeface="Calibri"/>
              </a:rPr>
              <a:t> </a:t>
            </a:r>
            <a:r>
              <a:rPr sz="2000" b="1" dirty="0">
                <a:latin typeface="Calibri"/>
                <a:cs typeface="Calibri"/>
              </a:rPr>
              <a:t>del</a:t>
            </a:r>
            <a:r>
              <a:rPr sz="2000" b="1" spc="-25" dirty="0">
                <a:latin typeface="Calibri"/>
                <a:cs typeface="Calibri"/>
              </a:rPr>
              <a:t> </a:t>
            </a:r>
            <a:r>
              <a:rPr sz="2000" b="1" spc="-10" dirty="0">
                <a:latin typeface="Calibri"/>
                <a:cs typeface="Calibri"/>
              </a:rPr>
              <a:t>Equipo</a:t>
            </a:r>
            <a:endParaRPr sz="2000">
              <a:latin typeface="Calibri"/>
              <a:cs typeface="Calibri"/>
            </a:endParaRPr>
          </a:p>
          <a:p>
            <a:pPr marL="12700" marR="5080" algn="just">
              <a:lnSpc>
                <a:spcPct val="150000"/>
              </a:lnSpc>
              <a:spcBef>
                <a:spcPts val="430"/>
              </a:spcBef>
            </a:pPr>
            <a:r>
              <a:rPr sz="1800" dirty="0">
                <a:latin typeface="Arial MT"/>
                <a:cs typeface="Arial MT"/>
              </a:rPr>
              <a:t>Por</a:t>
            </a:r>
            <a:r>
              <a:rPr sz="1800" spc="35" dirty="0">
                <a:latin typeface="Arial MT"/>
                <a:cs typeface="Arial MT"/>
              </a:rPr>
              <a:t> </a:t>
            </a:r>
            <a:r>
              <a:rPr sz="1800" dirty="0">
                <a:latin typeface="Arial MT"/>
                <a:cs typeface="Arial MT"/>
              </a:rPr>
              <a:t>lo</a:t>
            </a:r>
            <a:r>
              <a:rPr sz="1800" spc="40" dirty="0">
                <a:latin typeface="Arial MT"/>
                <a:cs typeface="Arial MT"/>
              </a:rPr>
              <a:t> </a:t>
            </a:r>
            <a:r>
              <a:rPr sz="1800" dirty="0">
                <a:latin typeface="Arial MT"/>
                <a:cs typeface="Arial MT"/>
              </a:rPr>
              <a:t>general,</a:t>
            </a:r>
            <a:r>
              <a:rPr sz="1800" spc="40" dirty="0">
                <a:latin typeface="Arial MT"/>
                <a:cs typeface="Arial MT"/>
              </a:rPr>
              <a:t> </a:t>
            </a:r>
            <a:r>
              <a:rPr sz="1800" dirty="0">
                <a:latin typeface="Arial MT"/>
                <a:cs typeface="Arial MT"/>
              </a:rPr>
              <a:t>los fabricantes</a:t>
            </a:r>
            <a:r>
              <a:rPr sz="1800" spc="40" dirty="0">
                <a:latin typeface="Arial MT"/>
                <a:cs typeface="Arial MT"/>
              </a:rPr>
              <a:t> </a:t>
            </a:r>
            <a:r>
              <a:rPr sz="1800" dirty="0">
                <a:latin typeface="Arial MT"/>
                <a:cs typeface="Arial MT"/>
              </a:rPr>
              <a:t>no</a:t>
            </a:r>
            <a:r>
              <a:rPr sz="1800" spc="35" dirty="0">
                <a:latin typeface="Arial MT"/>
                <a:cs typeface="Arial MT"/>
              </a:rPr>
              <a:t> </a:t>
            </a:r>
            <a:r>
              <a:rPr sz="1800" dirty="0">
                <a:latin typeface="Arial MT"/>
                <a:cs typeface="Arial MT"/>
              </a:rPr>
              <a:t>quieren</a:t>
            </a:r>
            <a:r>
              <a:rPr sz="1800" spc="40" dirty="0">
                <a:latin typeface="Arial MT"/>
                <a:cs typeface="Arial MT"/>
              </a:rPr>
              <a:t> </a:t>
            </a:r>
            <a:r>
              <a:rPr sz="1800" dirty="0">
                <a:latin typeface="Arial MT"/>
                <a:cs typeface="Arial MT"/>
              </a:rPr>
              <a:t>correr</a:t>
            </a:r>
            <a:r>
              <a:rPr sz="1800" spc="20" dirty="0">
                <a:latin typeface="Arial MT"/>
                <a:cs typeface="Arial MT"/>
              </a:rPr>
              <a:t> </a:t>
            </a:r>
            <a:r>
              <a:rPr sz="1800" spc="-10" dirty="0">
                <a:latin typeface="Arial MT"/>
                <a:cs typeface="Arial MT"/>
              </a:rPr>
              <a:t>riesgos </a:t>
            </a:r>
            <a:r>
              <a:rPr sz="1800" dirty="0">
                <a:latin typeface="Arial MT"/>
                <a:cs typeface="Arial MT"/>
              </a:rPr>
              <a:t>y</a:t>
            </a:r>
            <a:r>
              <a:rPr sz="1800" spc="15" dirty="0">
                <a:latin typeface="Arial MT"/>
                <a:cs typeface="Arial MT"/>
              </a:rPr>
              <a:t>  </a:t>
            </a:r>
            <a:r>
              <a:rPr sz="1800" dirty="0">
                <a:latin typeface="Arial MT"/>
                <a:cs typeface="Arial MT"/>
              </a:rPr>
              <a:t>recomiendan</a:t>
            </a:r>
            <a:r>
              <a:rPr sz="1800" spc="30" dirty="0">
                <a:latin typeface="Arial MT"/>
                <a:cs typeface="Arial MT"/>
              </a:rPr>
              <a:t>  </a:t>
            </a:r>
            <a:r>
              <a:rPr sz="1800" dirty="0">
                <a:latin typeface="Arial MT"/>
                <a:cs typeface="Arial MT"/>
              </a:rPr>
              <a:t>realizar</a:t>
            </a:r>
            <a:r>
              <a:rPr sz="1800" spc="40" dirty="0">
                <a:latin typeface="Arial MT"/>
                <a:cs typeface="Arial MT"/>
              </a:rPr>
              <a:t>  </a:t>
            </a:r>
            <a:r>
              <a:rPr sz="1800" dirty="0">
                <a:latin typeface="Arial MT"/>
                <a:cs typeface="Arial MT"/>
              </a:rPr>
              <a:t>demasiadas</a:t>
            </a:r>
            <a:r>
              <a:rPr sz="1800" spc="30" dirty="0">
                <a:latin typeface="Arial MT"/>
                <a:cs typeface="Arial MT"/>
              </a:rPr>
              <a:t>  </a:t>
            </a:r>
            <a:r>
              <a:rPr sz="1800" dirty="0">
                <a:latin typeface="Arial MT"/>
                <a:cs typeface="Arial MT"/>
              </a:rPr>
              <a:t>tareas</a:t>
            </a:r>
            <a:r>
              <a:rPr sz="1800" spc="30" dirty="0">
                <a:latin typeface="Arial MT"/>
                <a:cs typeface="Arial MT"/>
              </a:rPr>
              <a:t>  </a:t>
            </a:r>
            <a:r>
              <a:rPr sz="1800" dirty="0">
                <a:latin typeface="Arial MT"/>
                <a:cs typeface="Arial MT"/>
              </a:rPr>
              <a:t>de</a:t>
            </a:r>
            <a:r>
              <a:rPr sz="1800" spc="25" dirty="0">
                <a:latin typeface="Arial MT"/>
                <a:cs typeface="Arial MT"/>
              </a:rPr>
              <a:t>  </a:t>
            </a:r>
            <a:r>
              <a:rPr sz="1800" spc="-20" dirty="0">
                <a:latin typeface="Arial MT"/>
                <a:cs typeface="Arial MT"/>
              </a:rPr>
              <a:t>MPA, </a:t>
            </a:r>
            <a:r>
              <a:rPr sz="1800" dirty="0">
                <a:latin typeface="Arial MT"/>
                <a:cs typeface="Arial MT"/>
              </a:rPr>
              <a:t>efectuadas</a:t>
            </a:r>
            <a:r>
              <a:rPr sz="1800" spc="445" dirty="0">
                <a:latin typeface="Arial MT"/>
                <a:cs typeface="Arial MT"/>
              </a:rPr>
              <a:t> </a:t>
            </a:r>
            <a:r>
              <a:rPr sz="1800" dirty="0">
                <a:latin typeface="Arial MT"/>
                <a:cs typeface="Arial MT"/>
              </a:rPr>
              <a:t>con</a:t>
            </a:r>
            <a:r>
              <a:rPr sz="1800" spc="440" dirty="0">
                <a:latin typeface="Arial MT"/>
                <a:cs typeface="Arial MT"/>
              </a:rPr>
              <a:t> </a:t>
            </a:r>
            <a:r>
              <a:rPr sz="1800" dirty="0">
                <a:latin typeface="Arial MT"/>
                <a:cs typeface="Arial MT"/>
              </a:rPr>
              <a:t>demasiada</a:t>
            </a:r>
            <a:r>
              <a:rPr sz="1800" spc="445" dirty="0">
                <a:latin typeface="Arial MT"/>
                <a:cs typeface="Arial MT"/>
              </a:rPr>
              <a:t> </a:t>
            </a:r>
            <a:r>
              <a:rPr sz="1800" dirty="0">
                <a:latin typeface="Arial MT"/>
                <a:cs typeface="Arial MT"/>
              </a:rPr>
              <a:t>frecuencia.</a:t>
            </a:r>
            <a:r>
              <a:rPr sz="1800" spc="445" dirty="0">
                <a:latin typeface="Arial MT"/>
                <a:cs typeface="Arial MT"/>
              </a:rPr>
              <a:t> </a:t>
            </a:r>
            <a:r>
              <a:rPr sz="1800" dirty="0">
                <a:latin typeface="Arial MT"/>
                <a:cs typeface="Arial MT"/>
              </a:rPr>
              <a:t>Por</a:t>
            </a:r>
            <a:r>
              <a:rPr sz="1800" spc="440" dirty="0">
                <a:latin typeface="Arial MT"/>
                <a:cs typeface="Arial MT"/>
              </a:rPr>
              <a:t> </a:t>
            </a:r>
            <a:r>
              <a:rPr sz="1800" dirty="0">
                <a:latin typeface="Arial MT"/>
                <a:cs typeface="Arial MT"/>
              </a:rPr>
              <a:t>ello</a:t>
            </a:r>
            <a:r>
              <a:rPr sz="1800" spc="445" dirty="0">
                <a:latin typeface="Arial MT"/>
                <a:cs typeface="Arial MT"/>
              </a:rPr>
              <a:t> </a:t>
            </a:r>
            <a:r>
              <a:rPr sz="1800" spc="-20" dirty="0">
                <a:latin typeface="Arial MT"/>
                <a:cs typeface="Arial MT"/>
              </a:rPr>
              <a:t>tome </a:t>
            </a:r>
            <a:r>
              <a:rPr sz="1800" dirty="0">
                <a:latin typeface="Arial MT"/>
                <a:cs typeface="Arial MT"/>
              </a:rPr>
              <a:t>estos</a:t>
            </a:r>
            <a:r>
              <a:rPr sz="1800" spc="305" dirty="0">
                <a:latin typeface="Arial MT"/>
                <a:cs typeface="Arial MT"/>
              </a:rPr>
              <a:t> </a:t>
            </a:r>
            <a:r>
              <a:rPr sz="1800" dirty="0">
                <a:latin typeface="Arial MT"/>
                <a:cs typeface="Arial MT"/>
              </a:rPr>
              <a:t>datos</a:t>
            </a:r>
            <a:r>
              <a:rPr sz="1800" spc="305" dirty="0">
                <a:latin typeface="Arial MT"/>
                <a:cs typeface="Arial MT"/>
              </a:rPr>
              <a:t> </a:t>
            </a:r>
            <a:r>
              <a:rPr sz="1800" dirty="0">
                <a:latin typeface="Arial MT"/>
                <a:cs typeface="Arial MT"/>
              </a:rPr>
              <a:t>como</a:t>
            </a:r>
            <a:r>
              <a:rPr sz="1800" spc="300" dirty="0">
                <a:latin typeface="Arial MT"/>
                <a:cs typeface="Arial MT"/>
              </a:rPr>
              <a:t> </a:t>
            </a:r>
            <a:r>
              <a:rPr sz="1800" dirty="0">
                <a:latin typeface="Arial MT"/>
                <a:cs typeface="Arial MT"/>
              </a:rPr>
              <a:t>una</a:t>
            </a:r>
            <a:r>
              <a:rPr sz="1800" spc="310" dirty="0">
                <a:latin typeface="Arial MT"/>
                <a:cs typeface="Arial MT"/>
              </a:rPr>
              <a:t> </a:t>
            </a:r>
            <a:r>
              <a:rPr sz="1800" dirty="0">
                <a:latin typeface="Arial MT"/>
                <a:cs typeface="Arial MT"/>
              </a:rPr>
              <a:t>buena</a:t>
            </a:r>
            <a:r>
              <a:rPr sz="1800" spc="300" dirty="0">
                <a:latin typeface="Arial MT"/>
                <a:cs typeface="Arial MT"/>
              </a:rPr>
              <a:t> </a:t>
            </a:r>
            <a:r>
              <a:rPr sz="1800" dirty="0">
                <a:latin typeface="Arial MT"/>
                <a:cs typeface="Arial MT"/>
              </a:rPr>
              <a:t>referencia,</a:t>
            </a:r>
            <a:r>
              <a:rPr sz="1800" spc="305" dirty="0">
                <a:latin typeface="Arial MT"/>
                <a:cs typeface="Arial MT"/>
              </a:rPr>
              <a:t> </a:t>
            </a:r>
            <a:r>
              <a:rPr sz="1800" dirty="0">
                <a:latin typeface="Arial MT"/>
                <a:cs typeface="Arial MT"/>
              </a:rPr>
              <a:t>pero</a:t>
            </a:r>
            <a:r>
              <a:rPr sz="1800" spc="300" dirty="0">
                <a:latin typeface="Arial MT"/>
                <a:cs typeface="Arial MT"/>
              </a:rPr>
              <a:t> </a:t>
            </a:r>
            <a:r>
              <a:rPr sz="1800" spc="-10" dirty="0">
                <a:latin typeface="Arial MT"/>
                <a:cs typeface="Arial MT"/>
              </a:rPr>
              <a:t>analice </a:t>
            </a:r>
            <a:r>
              <a:rPr sz="1800" dirty="0">
                <a:latin typeface="Arial MT"/>
                <a:cs typeface="Arial MT"/>
              </a:rPr>
              <a:t>primero</a:t>
            </a:r>
            <a:r>
              <a:rPr sz="1800" spc="114" dirty="0">
                <a:latin typeface="Arial MT"/>
                <a:cs typeface="Arial MT"/>
              </a:rPr>
              <a:t> </a:t>
            </a:r>
            <a:r>
              <a:rPr sz="1800" dirty="0">
                <a:latin typeface="Arial MT"/>
                <a:cs typeface="Arial MT"/>
              </a:rPr>
              <a:t>los</a:t>
            </a:r>
            <a:r>
              <a:rPr sz="1800" spc="105" dirty="0">
                <a:latin typeface="Arial MT"/>
                <a:cs typeface="Arial MT"/>
              </a:rPr>
              <a:t> </a:t>
            </a:r>
            <a:r>
              <a:rPr sz="1800" dirty="0">
                <a:latin typeface="Arial MT"/>
                <a:cs typeface="Arial MT"/>
              </a:rPr>
              <a:t>resultados</a:t>
            </a:r>
            <a:r>
              <a:rPr sz="1800" spc="125" dirty="0">
                <a:latin typeface="Arial MT"/>
                <a:cs typeface="Arial MT"/>
              </a:rPr>
              <a:t> </a:t>
            </a:r>
            <a:r>
              <a:rPr sz="1800" dirty="0">
                <a:latin typeface="Arial MT"/>
                <a:cs typeface="Arial MT"/>
              </a:rPr>
              <a:t>del</a:t>
            </a:r>
            <a:r>
              <a:rPr sz="1800" spc="130" dirty="0">
                <a:latin typeface="Arial MT"/>
                <a:cs typeface="Arial MT"/>
              </a:rPr>
              <a:t> </a:t>
            </a:r>
            <a:r>
              <a:rPr sz="1800" dirty="0">
                <a:latin typeface="Arial MT"/>
                <a:cs typeface="Arial MT"/>
              </a:rPr>
              <a:t>análisis</a:t>
            </a:r>
            <a:r>
              <a:rPr sz="1800" spc="125" dirty="0">
                <a:latin typeface="Arial MT"/>
                <a:cs typeface="Arial MT"/>
              </a:rPr>
              <a:t> </a:t>
            </a:r>
            <a:r>
              <a:rPr sz="1800" dirty="0">
                <a:latin typeface="Arial MT"/>
                <a:cs typeface="Arial MT"/>
              </a:rPr>
              <a:t>de</a:t>
            </a:r>
            <a:r>
              <a:rPr sz="1800" spc="130" dirty="0">
                <a:latin typeface="Arial MT"/>
                <a:cs typeface="Arial MT"/>
              </a:rPr>
              <a:t> </a:t>
            </a:r>
            <a:r>
              <a:rPr sz="1800" dirty="0">
                <a:latin typeface="Arial MT"/>
                <a:cs typeface="Arial MT"/>
              </a:rPr>
              <a:t>condición</a:t>
            </a:r>
            <a:r>
              <a:rPr sz="1800" spc="120" dirty="0">
                <a:latin typeface="Arial MT"/>
                <a:cs typeface="Arial MT"/>
              </a:rPr>
              <a:t> </a:t>
            </a:r>
            <a:r>
              <a:rPr sz="1800" dirty="0">
                <a:latin typeface="Arial MT"/>
                <a:cs typeface="Arial MT"/>
              </a:rPr>
              <a:t>y</a:t>
            </a:r>
            <a:r>
              <a:rPr sz="1800" spc="105" dirty="0">
                <a:latin typeface="Arial MT"/>
                <a:cs typeface="Arial MT"/>
              </a:rPr>
              <a:t> </a:t>
            </a:r>
            <a:r>
              <a:rPr sz="1800" dirty="0">
                <a:latin typeface="Arial MT"/>
                <a:cs typeface="Arial MT"/>
              </a:rPr>
              <a:t>de</a:t>
            </a:r>
            <a:r>
              <a:rPr sz="1800" spc="130" dirty="0">
                <a:latin typeface="Arial MT"/>
                <a:cs typeface="Arial MT"/>
              </a:rPr>
              <a:t> </a:t>
            </a:r>
            <a:r>
              <a:rPr sz="1800" spc="-25" dirty="0">
                <a:latin typeface="Arial MT"/>
                <a:cs typeface="Arial MT"/>
              </a:rPr>
              <a:t>la </a:t>
            </a:r>
            <a:r>
              <a:rPr sz="1800" dirty="0">
                <a:latin typeface="Arial MT"/>
                <a:cs typeface="Arial MT"/>
              </a:rPr>
              <a:t>OEE</a:t>
            </a:r>
            <a:r>
              <a:rPr sz="1800" spc="-10" dirty="0">
                <a:latin typeface="Arial MT"/>
                <a:cs typeface="Arial MT"/>
              </a:rPr>
              <a:t> </a:t>
            </a:r>
            <a:r>
              <a:rPr sz="1800" dirty="0">
                <a:latin typeface="Arial MT"/>
                <a:cs typeface="Arial MT"/>
              </a:rPr>
              <a:t>del</a:t>
            </a:r>
            <a:r>
              <a:rPr sz="1800" spc="-10" dirty="0">
                <a:latin typeface="Arial MT"/>
                <a:cs typeface="Arial MT"/>
              </a:rPr>
              <a:t> equipo.</a:t>
            </a:r>
            <a:endParaRPr sz="1800">
              <a:latin typeface="Arial MT"/>
              <a:cs typeface="Arial MT"/>
            </a:endParaRPr>
          </a:p>
        </p:txBody>
      </p:sp>
      <p:pic>
        <p:nvPicPr>
          <p:cNvPr id="4" name="object 4"/>
          <p:cNvPicPr/>
          <p:nvPr/>
        </p:nvPicPr>
        <p:blipFill>
          <a:blip r:embed="rId2" cstate="print"/>
          <a:stretch>
            <a:fillRect/>
          </a:stretch>
        </p:blipFill>
        <p:spPr>
          <a:xfrm>
            <a:off x="6931659" y="3891279"/>
            <a:ext cx="2941320" cy="2540000"/>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98957" y="309154"/>
            <a:ext cx="8596668" cy="343989"/>
          </a:xfrm>
        </p:spPr>
        <p:txBody>
          <a:bodyPr>
            <a:noAutofit/>
          </a:bodyPr>
          <a:lstStyle/>
          <a:p>
            <a:r>
              <a:rPr lang="es-ES" sz="2000" b="1" dirty="0" smtClean="0">
                <a:latin typeface="Arial" panose="020B0604020202020204" pitchFamily="34" charset="0"/>
                <a:cs typeface="Arial" panose="020B0604020202020204" pitchFamily="34" charset="0"/>
              </a:rPr>
              <a:t>Procesos de la Planificación</a:t>
            </a:r>
            <a:endParaRPr lang="es-PE" sz="2000" b="1" dirty="0">
              <a:latin typeface="Arial" panose="020B0604020202020204" pitchFamily="34" charset="0"/>
              <a:cs typeface="Arial" panose="020B0604020202020204" pitchFamily="34" charset="0"/>
            </a:endParaRPr>
          </a:p>
        </p:txBody>
      </p:sp>
      <p:pic>
        <p:nvPicPr>
          <p:cNvPr id="4" name="Imagen 3"/>
          <p:cNvPicPr>
            <a:picLocks noChangeAspect="1"/>
          </p:cNvPicPr>
          <p:nvPr/>
        </p:nvPicPr>
        <p:blipFill>
          <a:blip r:embed="rId2"/>
          <a:stretch>
            <a:fillRect/>
          </a:stretch>
        </p:blipFill>
        <p:spPr>
          <a:xfrm>
            <a:off x="1513522" y="953589"/>
            <a:ext cx="7264091" cy="5661660"/>
          </a:xfrm>
          <a:prstGeom prst="rect">
            <a:avLst/>
          </a:prstGeom>
        </p:spPr>
      </p:pic>
    </p:spTree>
    <p:extLst>
      <p:ext uri="{BB962C8B-B14F-4D97-AF65-F5344CB8AC3E}">
        <p14:creationId xmlns:p14="http://schemas.microsoft.com/office/powerpoint/2010/main" val="252270658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640080" y="444137"/>
            <a:ext cx="10149840" cy="5917474"/>
          </a:xfrm>
          <a:prstGeom prst="rect">
            <a:avLst/>
          </a:prstGeom>
        </p:spPr>
      </p:pic>
    </p:spTree>
    <p:extLst>
      <p:ext uri="{BB962C8B-B14F-4D97-AF65-F5344CB8AC3E}">
        <p14:creationId xmlns:p14="http://schemas.microsoft.com/office/powerpoint/2010/main" val="80003932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731520" y="640080"/>
            <a:ext cx="9745980" cy="5590903"/>
          </a:xfrm>
          <a:prstGeom prst="rect">
            <a:avLst/>
          </a:prstGeom>
        </p:spPr>
      </p:pic>
    </p:spTree>
    <p:extLst>
      <p:ext uri="{BB962C8B-B14F-4D97-AF65-F5344CB8AC3E}">
        <p14:creationId xmlns:p14="http://schemas.microsoft.com/office/powerpoint/2010/main" val="272428954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783770" y="444137"/>
            <a:ext cx="9940835" cy="6126480"/>
          </a:xfrm>
          <a:prstGeom prst="rect">
            <a:avLst/>
          </a:prstGeom>
        </p:spPr>
      </p:pic>
    </p:spTree>
    <p:extLst>
      <p:ext uri="{BB962C8B-B14F-4D97-AF65-F5344CB8AC3E}">
        <p14:creationId xmlns:p14="http://schemas.microsoft.com/office/powerpoint/2010/main" val="291241054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992777" y="783771"/>
            <a:ext cx="9475198" cy="5538652"/>
          </a:xfrm>
          <a:prstGeom prst="rect">
            <a:avLst/>
          </a:prstGeom>
        </p:spPr>
      </p:pic>
    </p:spTree>
    <p:extLst>
      <p:ext uri="{BB962C8B-B14F-4D97-AF65-F5344CB8AC3E}">
        <p14:creationId xmlns:p14="http://schemas.microsoft.com/office/powerpoint/2010/main" val="311133281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600891" y="561703"/>
            <a:ext cx="10750732" cy="5891348"/>
          </a:xfrm>
          <a:prstGeom prst="rect">
            <a:avLst/>
          </a:prstGeom>
        </p:spPr>
      </p:pic>
    </p:spTree>
    <p:extLst>
      <p:ext uri="{BB962C8B-B14F-4D97-AF65-F5344CB8AC3E}">
        <p14:creationId xmlns:p14="http://schemas.microsoft.com/office/powerpoint/2010/main" val="168218760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399494" y="908276"/>
            <a:ext cx="8086725" cy="4257675"/>
          </a:xfrm>
          <a:prstGeom prst="rect">
            <a:avLst/>
          </a:prstGeom>
        </p:spPr>
      </p:pic>
    </p:spTree>
    <p:extLst>
      <p:ext uri="{BB962C8B-B14F-4D97-AF65-F5344CB8AC3E}">
        <p14:creationId xmlns:p14="http://schemas.microsoft.com/office/powerpoint/2010/main" val="160138425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940527" y="1227909"/>
            <a:ext cx="9370286" cy="5133701"/>
          </a:xfrm>
          <a:prstGeom prst="rect">
            <a:avLst/>
          </a:prstGeom>
        </p:spPr>
      </p:pic>
    </p:spTree>
    <p:extLst>
      <p:ext uri="{BB962C8B-B14F-4D97-AF65-F5344CB8AC3E}">
        <p14:creationId xmlns:p14="http://schemas.microsoft.com/office/powerpoint/2010/main" val="58294577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729750" y="776559"/>
            <a:ext cx="10203861" cy="5728744"/>
          </a:xfrm>
          <a:prstGeom prst="rect">
            <a:avLst/>
          </a:prstGeom>
        </p:spPr>
      </p:pic>
    </p:spTree>
    <p:extLst>
      <p:ext uri="{BB962C8B-B14F-4D97-AF65-F5344CB8AC3E}">
        <p14:creationId xmlns:p14="http://schemas.microsoft.com/office/powerpoint/2010/main" val="230380601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796834" y="757646"/>
            <a:ext cx="9117874" cy="5290458"/>
          </a:xfrm>
          <a:prstGeom prst="rect">
            <a:avLst/>
          </a:prstGeom>
        </p:spPr>
      </p:pic>
    </p:spTree>
    <p:extLst>
      <p:ext uri="{BB962C8B-B14F-4D97-AF65-F5344CB8AC3E}">
        <p14:creationId xmlns:p14="http://schemas.microsoft.com/office/powerpoint/2010/main" val="35135639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4384" y="441579"/>
            <a:ext cx="4560569" cy="447686"/>
          </a:xfrm>
          <a:prstGeom prst="rect">
            <a:avLst/>
          </a:prstGeom>
        </p:spPr>
        <p:txBody>
          <a:bodyPr vert="horz" wrap="square" lIns="0" tIns="130936" rIns="0" bIns="0" rtlCol="0">
            <a:spAutoFit/>
          </a:bodyPr>
          <a:lstStyle/>
          <a:p>
            <a:pPr marL="198120">
              <a:lnSpc>
                <a:spcPct val="100000"/>
              </a:lnSpc>
              <a:spcBef>
                <a:spcPts val="90"/>
              </a:spcBef>
            </a:pPr>
            <a:r>
              <a:rPr spc="-10" dirty="0" err="1" smtClean="0"/>
              <a:t>Requisitos</a:t>
            </a:r>
            <a:r>
              <a:rPr spc="-40" dirty="0" smtClean="0"/>
              <a:t> </a:t>
            </a:r>
            <a:r>
              <a:rPr dirty="0"/>
              <a:t>del</a:t>
            </a:r>
            <a:r>
              <a:rPr spc="-65" dirty="0"/>
              <a:t> </a:t>
            </a:r>
            <a:r>
              <a:rPr spc="-10" dirty="0"/>
              <a:t>Mantenimiento</a:t>
            </a:r>
          </a:p>
        </p:txBody>
      </p:sp>
      <p:sp>
        <p:nvSpPr>
          <p:cNvPr id="3" name="object 3"/>
          <p:cNvSpPr txBox="1"/>
          <p:nvPr/>
        </p:nvSpPr>
        <p:spPr>
          <a:xfrm>
            <a:off x="936625" y="3727957"/>
            <a:ext cx="2383155" cy="849630"/>
          </a:xfrm>
          <a:prstGeom prst="rect">
            <a:avLst/>
          </a:prstGeom>
        </p:spPr>
        <p:txBody>
          <a:bodyPr vert="horz" wrap="square" lIns="0" tIns="12700" rIns="0" bIns="0" rtlCol="0">
            <a:spAutoFit/>
          </a:bodyPr>
          <a:lstStyle/>
          <a:p>
            <a:pPr marL="12700" marR="5080">
              <a:lnSpc>
                <a:spcPct val="150100"/>
              </a:lnSpc>
              <a:spcBef>
                <a:spcPts val="100"/>
              </a:spcBef>
              <a:tabLst>
                <a:tab pos="1163320" algn="l"/>
                <a:tab pos="1336040" algn="l"/>
                <a:tab pos="2065020" algn="l"/>
              </a:tabLst>
            </a:pPr>
            <a:r>
              <a:rPr sz="1800" spc="-10" dirty="0">
                <a:latin typeface="Arial MT"/>
                <a:cs typeface="Arial MT"/>
              </a:rPr>
              <a:t>necesite.</a:t>
            </a:r>
            <a:r>
              <a:rPr sz="1800" dirty="0">
                <a:latin typeface="Arial MT"/>
                <a:cs typeface="Arial MT"/>
              </a:rPr>
              <a:t>	</a:t>
            </a:r>
            <a:r>
              <a:rPr sz="1800" spc="-10" dirty="0">
                <a:latin typeface="Arial MT"/>
                <a:cs typeface="Arial MT"/>
              </a:rPr>
              <a:t>Debemos registrada,</a:t>
            </a:r>
            <a:r>
              <a:rPr sz="1800" dirty="0">
                <a:latin typeface="Arial MT"/>
                <a:cs typeface="Arial MT"/>
              </a:rPr>
              <a:t>		</a:t>
            </a:r>
            <a:r>
              <a:rPr sz="1800" spc="-20" dirty="0">
                <a:latin typeface="Arial MT"/>
                <a:cs typeface="Arial MT"/>
              </a:rPr>
              <a:t>ficha</a:t>
            </a:r>
            <a:r>
              <a:rPr sz="1800" dirty="0">
                <a:latin typeface="Arial MT"/>
                <a:cs typeface="Arial MT"/>
              </a:rPr>
              <a:t>	</a:t>
            </a:r>
            <a:r>
              <a:rPr sz="1800" spc="-25" dirty="0">
                <a:latin typeface="Arial MT"/>
                <a:cs typeface="Arial MT"/>
              </a:rPr>
              <a:t>del</a:t>
            </a:r>
            <a:endParaRPr sz="1800">
              <a:latin typeface="Arial MT"/>
              <a:cs typeface="Arial MT"/>
            </a:endParaRPr>
          </a:p>
        </p:txBody>
      </p:sp>
      <p:sp>
        <p:nvSpPr>
          <p:cNvPr id="4" name="object 4"/>
          <p:cNvSpPr txBox="1"/>
          <p:nvPr/>
        </p:nvSpPr>
        <p:spPr>
          <a:xfrm>
            <a:off x="3304159" y="3727957"/>
            <a:ext cx="3338195" cy="849630"/>
          </a:xfrm>
          <a:prstGeom prst="rect">
            <a:avLst/>
          </a:prstGeom>
        </p:spPr>
        <p:txBody>
          <a:bodyPr vert="horz" wrap="square" lIns="0" tIns="12700" rIns="0" bIns="0" rtlCol="0">
            <a:spAutoFit/>
          </a:bodyPr>
          <a:lstStyle/>
          <a:p>
            <a:pPr marL="243840" marR="5080" indent="-231775">
              <a:lnSpc>
                <a:spcPct val="150100"/>
              </a:lnSpc>
              <a:spcBef>
                <a:spcPts val="100"/>
              </a:spcBef>
              <a:tabLst>
                <a:tab pos="1043940" algn="l"/>
                <a:tab pos="1236980" algn="l"/>
                <a:tab pos="1724660" algn="l"/>
                <a:tab pos="2139315" algn="l"/>
                <a:tab pos="2281555" algn="l"/>
                <a:tab pos="3070860" algn="l"/>
              </a:tabLst>
            </a:pPr>
            <a:r>
              <a:rPr sz="1800" spc="-10" dirty="0">
                <a:latin typeface="Arial MT"/>
                <a:cs typeface="Arial MT"/>
              </a:rPr>
              <a:t>analizar</a:t>
            </a:r>
            <a:r>
              <a:rPr sz="1800" dirty="0">
                <a:latin typeface="Arial MT"/>
                <a:cs typeface="Arial MT"/>
              </a:rPr>
              <a:t>	</a:t>
            </a:r>
            <a:r>
              <a:rPr sz="1800" spc="-20" dirty="0">
                <a:latin typeface="Arial MT"/>
                <a:cs typeface="Arial MT"/>
              </a:rPr>
              <a:t>toda</a:t>
            </a:r>
            <a:r>
              <a:rPr sz="1800" dirty="0">
                <a:latin typeface="Arial MT"/>
                <a:cs typeface="Arial MT"/>
              </a:rPr>
              <a:t>	</a:t>
            </a:r>
            <a:r>
              <a:rPr sz="1800" spc="-25" dirty="0">
                <a:latin typeface="Arial MT"/>
                <a:cs typeface="Arial MT"/>
              </a:rPr>
              <a:t>la</a:t>
            </a:r>
            <a:r>
              <a:rPr sz="1800" dirty="0">
                <a:latin typeface="Arial MT"/>
                <a:cs typeface="Arial MT"/>
              </a:rPr>
              <a:t>	</a:t>
            </a:r>
            <a:r>
              <a:rPr sz="1800" spc="-10" dirty="0">
                <a:latin typeface="Arial MT"/>
                <a:cs typeface="Arial MT"/>
              </a:rPr>
              <a:t>información equipo,</a:t>
            </a:r>
            <a:r>
              <a:rPr sz="1800" dirty="0">
                <a:latin typeface="Arial MT"/>
                <a:cs typeface="Arial MT"/>
              </a:rPr>
              <a:t>		</a:t>
            </a:r>
            <a:r>
              <a:rPr sz="1800" spc="-10" dirty="0">
                <a:latin typeface="Arial MT"/>
                <a:cs typeface="Arial MT"/>
              </a:rPr>
              <a:t>historia,</a:t>
            </a:r>
            <a:r>
              <a:rPr sz="1800" dirty="0">
                <a:latin typeface="Arial MT"/>
                <a:cs typeface="Arial MT"/>
              </a:rPr>
              <a:t>		</a:t>
            </a:r>
            <a:r>
              <a:rPr sz="1800" spc="-10" dirty="0">
                <a:latin typeface="Arial MT"/>
                <a:cs typeface="Arial MT"/>
              </a:rPr>
              <a:t>hojas</a:t>
            </a:r>
            <a:r>
              <a:rPr sz="1800" dirty="0">
                <a:latin typeface="Arial MT"/>
                <a:cs typeface="Arial MT"/>
              </a:rPr>
              <a:t>	</a:t>
            </a:r>
            <a:r>
              <a:rPr sz="1800" spc="-25" dirty="0">
                <a:latin typeface="Arial MT"/>
                <a:cs typeface="Arial MT"/>
              </a:rPr>
              <a:t>de</a:t>
            </a:r>
            <a:endParaRPr sz="1800">
              <a:latin typeface="Arial MT"/>
              <a:cs typeface="Arial MT"/>
            </a:endParaRPr>
          </a:p>
        </p:txBody>
      </p:sp>
      <p:sp>
        <p:nvSpPr>
          <p:cNvPr id="5" name="object 5"/>
          <p:cNvSpPr txBox="1"/>
          <p:nvPr/>
        </p:nvSpPr>
        <p:spPr>
          <a:xfrm>
            <a:off x="936625" y="4688840"/>
            <a:ext cx="566547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MT"/>
                <a:cs typeface="Arial MT"/>
              </a:rPr>
              <a:t>lubricación,</a:t>
            </a:r>
            <a:r>
              <a:rPr sz="1800" spc="-35" dirty="0">
                <a:latin typeface="Arial MT"/>
                <a:cs typeface="Arial MT"/>
              </a:rPr>
              <a:t> </a:t>
            </a:r>
            <a:r>
              <a:rPr sz="1800" dirty="0">
                <a:latin typeface="Arial MT"/>
                <a:cs typeface="Arial MT"/>
              </a:rPr>
              <a:t>hojas</a:t>
            </a:r>
            <a:r>
              <a:rPr sz="1800" spc="-30" dirty="0">
                <a:latin typeface="Arial MT"/>
                <a:cs typeface="Arial MT"/>
              </a:rPr>
              <a:t> </a:t>
            </a:r>
            <a:r>
              <a:rPr sz="1800" dirty="0">
                <a:latin typeface="Arial MT"/>
                <a:cs typeface="Arial MT"/>
              </a:rPr>
              <a:t>de</a:t>
            </a:r>
            <a:r>
              <a:rPr sz="1800" spc="-30" dirty="0">
                <a:latin typeface="Arial MT"/>
                <a:cs typeface="Arial MT"/>
              </a:rPr>
              <a:t> </a:t>
            </a:r>
            <a:r>
              <a:rPr sz="1800" dirty="0">
                <a:latin typeface="Arial MT"/>
                <a:cs typeface="Arial MT"/>
              </a:rPr>
              <a:t>verificación</a:t>
            </a:r>
            <a:r>
              <a:rPr sz="1800" spc="-45" dirty="0">
                <a:latin typeface="Arial MT"/>
                <a:cs typeface="Arial MT"/>
              </a:rPr>
              <a:t> </a:t>
            </a:r>
            <a:r>
              <a:rPr sz="1800" dirty="0">
                <a:latin typeface="Arial MT"/>
                <a:cs typeface="Arial MT"/>
              </a:rPr>
              <a:t>e</a:t>
            </a:r>
            <a:r>
              <a:rPr sz="1800" spc="-30" dirty="0">
                <a:latin typeface="Arial MT"/>
                <a:cs typeface="Arial MT"/>
              </a:rPr>
              <a:t> </a:t>
            </a:r>
            <a:r>
              <a:rPr sz="1800" dirty="0">
                <a:latin typeface="Arial MT"/>
                <a:cs typeface="Arial MT"/>
              </a:rPr>
              <a:t>inspección,</a:t>
            </a:r>
            <a:r>
              <a:rPr sz="1800" spc="-20" dirty="0">
                <a:latin typeface="Arial MT"/>
                <a:cs typeface="Arial MT"/>
              </a:rPr>
              <a:t> </a:t>
            </a:r>
            <a:r>
              <a:rPr sz="1800" spc="-10" dirty="0">
                <a:latin typeface="Arial MT"/>
                <a:cs typeface="Arial MT"/>
              </a:rPr>
              <a:t>etcétera.</a:t>
            </a:r>
            <a:endParaRPr sz="1800">
              <a:latin typeface="Arial MT"/>
              <a:cs typeface="Arial MT"/>
            </a:endParaRPr>
          </a:p>
        </p:txBody>
      </p:sp>
      <p:sp>
        <p:nvSpPr>
          <p:cNvPr id="6" name="object 6"/>
          <p:cNvSpPr txBox="1"/>
          <p:nvPr/>
        </p:nvSpPr>
        <p:spPr>
          <a:xfrm>
            <a:off x="936625" y="1310640"/>
            <a:ext cx="5706110" cy="2443480"/>
          </a:xfrm>
          <a:prstGeom prst="rect">
            <a:avLst/>
          </a:prstGeom>
        </p:spPr>
        <p:txBody>
          <a:bodyPr vert="horz" wrap="square" lIns="0" tIns="12700" rIns="0" bIns="0" rtlCol="0">
            <a:spAutoFit/>
          </a:bodyPr>
          <a:lstStyle/>
          <a:p>
            <a:pPr marL="55880" algn="just">
              <a:lnSpc>
                <a:spcPct val="100000"/>
              </a:lnSpc>
              <a:spcBef>
                <a:spcPts val="100"/>
              </a:spcBef>
            </a:pPr>
            <a:r>
              <a:rPr sz="2000" b="1" dirty="0">
                <a:latin typeface="Calibri"/>
                <a:cs typeface="Calibri"/>
              </a:rPr>
              <a:t>Departamento</a:t>
            </a:r>
            <a:r>
              <a:rPr sz="2000" b="1" spc="-40" dirty="0">
                <a:latin typeface="Calibri"/>
                <a:cs typeface="Calibri"/>
              </a:rPr>
              <a:t> </a:t>
            </a:r>
            <a:r>
              <a:rPr sz="2000" b="1" dirty="0">
                <a:latin typeface="Calibri"/>
                <a:cs typeface="Calibri"/>
              </a:rPr>
              <a:t>de</a:t>
            </a:r>
            <a:r>
              <a:rPr sz="2000" b="1" spc="-50" dirty="0">
                <a:latin typeface="Calibri"/>
                <a:cs typeface="Calibri"/>
              </a:rPr>
              <a:t> </a:t>
            </a:r>
            <a:r>
              <a:rPr sz="2000" b="1" spc="-10" dirty="0">
                <a:latin typeface="Calibri"/>
                <a:cs typeface="Calibri"/>
              </a:rPr>
              <a:t>Mantenimiento</a:t>
            </a:r>
            <a:endParaRPr sz="2000">
              <a:latin typeface="Calibri"/>
              <a:cs typeface="Calibri"/>
            </a:endParaRPr>
          </a:p>
          <a:p>
            <a:pPr marL="12700" marR="5080" algn="just">
              <a:lnSpc>
                <a:spcPct val="150100"/>
              </a:lnSpc>
              <a:spcBef>
                <a:spcPts val="430"/>
              </a:spcBef>
            </a:pPr>
            <a:r>
              <a:rPr sz="1800" dirty="0">
                <a:latin typeface="Arial MT"/>
                <a:cs typeface="Arial MT"/>
              </a:rPr>
              <a:t>Debido</a:t>
            </a:r>
            <a:r>
              <a:rPr sz="1800" spc="145" dirty="0">
                <a:latin typeface="Arial MT"/>
                <a:cs typeface="Arial MT"/>
              </a:rPr>
              <a:t> </a:t>
            </a:r>
            <a:r>
              <a:rPr sz="1800" dirty="0">
                <a:latin typeface="Arial MT"/>
                <a:cs typeface="Arial MT"/>
              </a:rPr>
              <a:t>a</a:t>
            </a:r>
            <a:r>
              <a:rPr sz="1800" spc="150" dirty="0">
                <a:latin typeface="Arial MT"/>
                <a:cs typeface="Arial MT"/>
              </a:rPr>
              <a:t> </a:t>
            </a:r>
            <a:r>
              <a:rPr sz="1800" dirty="0">
                <a:latin typeface="Arial MT"/>
                <a:cs typeface="Arial MT"/>
              </a:rPr>
              <a:t>la</a:t>
            </a:r>
            <a:r>
              <a:rPr sz="1800" spc="150" dirty="0">
                <a:latin typeface="Arial MT"/>
                <a:cs typeface="Arial MT"/>
              </a:rPr>
              <a:t> </a:t>
            </a:r>
            <a:r>
              <a:rPr sz="1800" dirty="0">
                <a:latin typeface="Arial MT"/>
                <a:cs typeface="Arial MT"/>
              </a:rPr>
              <a:t>experiencia</a:t>
            </a:r>
            <a:r>
              <a:rPr sz="1800" spc="130" dirty="0">
                <a:latin typeface="Arial MT"/>
                <a:cs typeface="Arial MT"/>
              </a:rPr>
              <a:t> </a:t>
            </a:r>
            <a:r>
              <a:rPr sz="1800" dirty="0">
                <a:latin typeface="Arial MT"/>
                <a:cs typeface="Arial MT"/>
              </a:rPr>
              <a:t>acumulada</a:t>
            </a:r>
            <a:r>
              <a:rPr sz="1800" spc="140" dirty="0">
                <a:latin typeface="Arial MT"/>
                <a:cs typeface="Arial MT"/>
              </a:rPr>
              <a:t> </a:t>
            </a:r>
            <a:r>
              <a:rPr sz="1800" dirty="0">
                <a:latin typeface="Arial MT"/>
                <a:cs typeface="Arial MT"/>
              </a:rPr>
              <a:t>por</a:t>
            </a:r>
            <a:r>
              <a:rPr sz="1800" spc="130" dirty="0">
                <a:latin typeface="Arial MT"/>
                <a:cs typeface="Arial MT"/>
              </a:rPr>
              <a:t> </a:t>
            </a:r>
            <a:r>
              <a:rPr sz="1800" dirty="0">
                <a:latin typeface="Arial MT"/>
                <a:cs typeface="Arial MT"/>
              </a:rPr>
              <a:t>el</a:t>
            </a:r>
            <a:r>
              <a:rPr sz="1800" spc="155" dirty="0">
                <a:latin typeface="Arial MT"/>
                <a:cs typeface="Arial MT"/>
              </a:rPr>
              <a:t> </a:t>
            </a:r>
            <a:r>
              <a:rPr sz="1800" dirty="0">
                <a:latin typeface="Arial MT"/>
                <a:cs typeface="Arial MT"/>
              </a:rPr>
              <a:t>personal</a:t>
            </a:r>
            <a:r>
              <a:rPr sz="1800" spc="145" dirty="0">
                <a:latin typeface="Arial MT"/>
                <a:cs typeface="Arial MT"/>
              </a:rPr>
              <a:t> </a:t>
            </a:r>
            <a:r>
              <a:rPr sz="1800" spc="-25" dirty="0">
                <a:latin typeface="Arial MT"/>
                <a:cs typeface="Arial MT"/>
              </a:rPr>
              <a:t>de </a:t>
            </a:r>
            <a:r>
              <a:rPr sz="1800" dirty="0">
                <a:latin typeface="Arial MT"/>
                <a:cs typeface="Arial MT"/>
              </a:rPr>
              <a:t>este</a:t>
            </a:r>
            <a:r>
              <a:rPr sz="1800" spc="55" dirty="0">
                <a:latin typeface="Arial MT"/>
                <a:cs typeface="Arial MT"/>
              </a:rPr>
              <a:t>  </a:t>
            </a:r>
            <a:r>
              <a:rPr sz="1800" dirty="0">
                <a:latin typeface="Arial MT"/>
                <a:cs typeface="Arial MT"/>
              </a:rPr>
              <a:t>departamento,</a:t>
            </a:r>
            <a:r>
              <a:rPr sz="1800" spc="60" dirty="0">
                <a:latin typeface="Arial MT"/>
                <a:cs typeface="Arial MT"/>
              </a:rPr>
              <a:t>  </a:t>
            </a:r>
            <a:r>
              <a:rPr sz="1800" dirty="0">
                <a:latin typeface="Arial MT"/>
                <a:cs typeface="Arial MT"/>
              </a:rPr>
              <a:t>normalmente</a:t>
            </a:r>
            <a:r>
              <a:rPr sz="1800" spc="65" dirty="0">
                <a:latin typeface="Arial MT"/>
                <a:cs typeface="Arial MT"/>
              </a:rPr>
              <a:t>  </a:t>
            </a:r>
            <a:r>
              <a:rPr sz="1800" dirty="0">
                <a:latin typeface="Arial MT"/>
                <a:cs typeface="Arial MT"/>
              </a:rPr>
              <a:t>se</a:t>
            </a:r>
            <a:r>
              <a:rPr sz="1800" spc="60" dirty="0">
                <a:latin typeface="Arial MT"/>
                <a:cs typeface="Arial MT"/>
              </a:rPr>
              <a:t>  </a:t>
            </a:r>
            <a:r>
              <a:rPr sz="1800" dirty="0">
                <a:latin typeface="Arial MT"/>
                <a:cs typeface="Arial MT"/>
              </a:rPr>
              <a:t>tiene</a:t>
            </a:r>
            <a:r>
              <a:rPr sz="1800" spc="60" dirty="0">
                <a:latin typeface="Arial MT"/>
                <a:cs typeface="Arial MT"/>
              </a:rPr>
              <a:t>  </a:t>
            </a:r>
            <a:r>
              <a:rPr sz="1800" dirty="0">
                <a:latin typeface="Arial MT"/>
                <a:cs typeface="Arial MT"/>
              </a:rPr>
              <a:t>una</a:t>
            </a:r>
            <a:r>
              <a:rPr sz="1800" spc="60" dirty="0">
                <a:latin typeface="Arial MT"/>
                <a:cs typeface="Arial MT"/>
              </a:rPr>
              <a:t>  </a:t>
            </a:r>
            <a:r>
              <a:rPr sz="1800" spc="-20" dirty="0">
                <a:latin typeface="Arial MT"/>
                <a:cs typeface="Arial MT"/>
              </a:rPr>
              <a:t>idea </a:t>
            </a:r>
            <a:r>
              <a:rPr sz="1800" dirty="0">
                <a:latin typeface="Arial MT"/>
                <a:cs typeface="Arial MT"/>
              </a:rPr>
              <a:t>bastante</a:t>
            </a:r>
            <a:r>
              <a:rPr sz="1800" spc="70" dirty="0">
                <a:latin typeface="Arial MT"/>
                <a:cs typeface="Arial MT"/>
              </a:rPr>
              <a:t> </a:t>
            </a:r>
            <a:r>
              <a:rPr sz="1800" dirty="0">
                <a:latin typeface="Arial MT"/>
                <a:cs typeface="Arial MT"/>
              </a:rPr>
              <a:t>clara</a:t>
            </a:r>
            <a:r>
              <a:rPr sz="1800" spc="80" dirty="0">
                <a:latin typeface="Arial MT"/>
                <a:cs typeface="Arial MT"/>
              </a:rPr>
              <a:t> </a:t>
            </a:r>
            <a:r>
              <a:rPr sz="1800" dirty="0">
                <a:latin typeface="Arial MT"/>
                <a:cs typeface="Arial MT"/>
              </a:rPr>
              <a:t>de</a:t>
            </a:r>
            <a:r>
              <a:rPr sz="1800" spc="80" dirty="0">
                <a:latin typeface="Arial MT"/>
                <a:cs typeface="Arial MT"/>
              </a:rPr>
              <a:t> </a:t>
            </a:r>
            <a:r>
              <a:rPr sz="1800" dirty="0">
                <a:latin typeface="Arial MT"/>
                <a:cs typeface="Arial MT"/>
              </a:rPr>
              <a:t>qué</a:t>
            </a:r>
            <a:r>
              <a:rPr sz="1800" spc="75" dirty="0">
                <a:latin typeface="Arial MT"/>
                <a:cs typeface="Arial MT"/>
              </a:rPr>
              <a:t> </a:t>
            </a:r>
            <a:r>
              <a:rPr sz="1800" dirty="0">
                <a:latin typeface="Arial MT"/>
                <a:cs typeface="Arial MT"/>
              </a:rPr>
              <a:t>tareas</a:t>
            </a:r>
            <a:r>
              <a:rPr sz="1800" spc="85" dirty="0">
                <a:latin typeface="Arial MT"/>
                <a:cs typeface="Arial MT"/>
              </a:rPr>
              <a:t> </a:t>
            </a:r>
            <a:r>
              <a:rPr sz="1800" dirty="0">
                <a:latin typeface="Arial MT"/>
                <a:cs typeface="Arial MT"/>
              </a:rPr>
              <a:t>de</a:t>
            </a:r>
            <a:r>
              <a:rPr sz="1800" spc="75" dirty="0">
                <a:latin typeface="Arial MT"/>
                <a:cs typeface="Arial MT"/>
              </a:rPr>
              <a:t> </a:t>
            </a:r>
            <a:r>
              <a:rPr sz="1800" spc="-20" dirty="0">
                <a:latin typeface="Arial MT"/>
                <a:cs typeface="Arial MT"/>
              </a:rPr>
              <a:t>MPA</a:t>
            </a:r>
            <a:r>
              <a:rPr sz="1800" spc="-15" dirty="0">
                <a:latin typeface="Arial MT"/>
                <a:cs typeface="Arial MT"/>
              </a:rPr>
              <a:t> </a:t>
            </a:r>
            <a:r>
              <a:rPr sz="1800" dirty="0">
                <a:latin typeface="Arial MT"/>
                <a:cs typeface="Arial MT"/>
              </a:rPr>
              <a:t>se</a:t>
            </a:r>
            <a:r>
              <a:rPr sz="1800" spc="80" dirty="0">
                <a:latin typeface="Arial MT"/>
                <a:cs typeface="Arial MT"/>
              </a:rPr>
              <a:t> </a:t>
            </a:r>
            <a:r>
              <a:rPr sz="1800" dirty="0">
                <a:latin typeface="Arial MT"/>
                <a:cs typeface="Arial MT"/>
              </a:rPr>
              <a:t>deben</a:t>
            </a:r>
            <a:r>
              <a:rPr sz="1800" spc="80" dirty="0">
                <a:latin typeface="Arial MT"/>
                <a:cs typeface="Arial MT"/>
              </a:rPr>
              <a:t> </a:t>
            </a:r>
            <a:r>
              <a:rPr sz="1800" spc="-10" dirty="0">
                <a:latin typeface="Arial MT"/>
                <a:cs typeface="Arial MT"/>
              </a:rPr>
              <a:t>realizar </a:t>
            </a:r>
            <a:r>
              <a:rPr sz="1800" dirty="0">
                <a:latin typeface="Arial MT"/>
                <a:cs typeface="Arial MT"/>
              </a:rPr>
              <a:t>y</a:t>
            </a:r>
            <a:r>
              <a:rPr sz="1800" spc="200" dirty="0">
                <a:latin typeface="Arial MT"/>
                <a:cs typeface="Arial MT"/>
              </a:rPr>
              <a:t> </a:t>
            </a:r>
            <a:r>
              <a:rPr sz="1800" dirty="0">
                <a:latin typeface="Arial MT"/>
                <a:cs typeface="Arial MT"/>
              </a:rPr>
              <a:t>con</a:t>
            </a:r>
            <a:r>
              <a:rPr sz="1800" spc="225" dirty="0">
                <a:latin typeface="Arial MT"/>
                <a:cs typeface="Arial MT"/>
              </a:rPr>
              <a:t> </a:t>
            </a:r>
            <a:r>
              <a:rPr sz="1800" dirty="0">
                <a:latin typeface="Arial MT"/>
                <a:cs typeface="Arial MT"/>
              </a:rPr>
              <a:t>qué</a:t>
            </a:r>
            <a:r>
              <a:rPr sz="1800" spc="225" dirty="0">
                <a:latin typeface="Arial MT"/>
                <a:cs typeface="Arial MT"/>
              </a:rPr>
              <a:t> </a:t>
            </a:r>
            <a:r>
              <a:rPr sz="1800" dirty="0">
                <a:latin typeface="Arial MT"/>
                <a:cs typeface="Arial MT"/>
              </a:rPr>
              <a:t>frecuencia.</a:t>
            </a:r>
            <a:r>
              <a:rPr sz="1800" spc="225" dirty="0">
                <a:latin typeface="Arial MT"/>
                <a:cs typeface="Arial MT"/>
              </a:rPr>
              <a:t> </a:t>
            </a:r>
            <a:r>
              <a:rPr sz="1800" dirty="0">
                <a:latin typeface="Arial MT"/>
                <a:cs typeface="Arial MT"/>
              </a:rPr>
              <a:t>Quizás</a:t>
            </a:r>
            <a:r>
              <a:rPr sz="1800" spc="225" dirty="0">
                <a:latin typeface="Arial MT"/>
                <a:cs typeface="Arial MT"/>
              </a:rPr>
              <a:t> </a:t>
            </a:r>
            <a:r>
              <a:rPr sz="1800" dirty="0">
                <a:latin typeface="Arial MT"/>
                <a:cs typeface="Arial MT"/>
              </a:rPr>
              <a:t>estos</a:t>
            </a:r>
            <a:r>
              <a:rPr sz="1800" spc="229" dirty="0">
                <a:latin typeface="Arial MT"/>
                <a:cs typeface="Arial MT"/>
              </a:rPr>
              <a:t> </a:t>
            </a:r>
            <a:r>
              <a:rPr sz="1800" dirty="0">
                <a:latin typeface="Arial MT"/>
                <a:cs typeface="Arial MT"/>
              </a:rPr>
              <a:t>datos</a:t>
            </a:r>
            <a:r>
              <a:rPr sz="1800" spc="225" dirty="0">
                <a:latin typeface="Arial MT"/>
                <a:cs typeface="Arial MT"/>
              </a:rPr>
              <a:t> </a:t>
            </a:r>
            <a:r>
              <a:rPr sz="1800" dirty="0">
                <a:latin typeface="Arial MT"/>
                <a:cs typeface="Arial MT"/>
              </a:rPr>
              <a:t>son</a:t>
            </a:r>
            <a:r>
              <a:rPr sz="1800" spc="225" dirty="0">
                <a:latin typeface="Arial MT"/>
                <a:cs typeface="Arial MT"/>
              </a:rPr>
              <a:t> </a:t>
            </a:r>
            <a:r>
              <a:rPr sz="1800" dirty="0">
                <a:latin typeface="Arial MT"/>
                <a:cs typeface="Arial MT"/>
              </a:rPr>
              <a:t>los</a:t>
            </a:r>
            <a:r>
              <a:rPr sz="1800" spc="225" dirty="0">
                <a:latin typeface="Arial MT"/>
                <a:cs typeface="Arial MT"/>
              </a:rPr>
              <a:t> </a:t>
            </a:r>
            <a:r>
              <a:rPr sz="1800" spc="-25" dirty="0">
                <a:latin typeface="Arial MT"/>
                <a:cs typeface="Arial MT"/>
              </a:rPr>
              <a:t>que </a:t>
            </a:r>
            <a:r>
              <a:rPr sz="1800" dirty="0">
                <a:latin typeface="Arial MT"/>
                <a:cs typeface="Arial MT"/>
              </a:rPr>
              <a:t>más</a:t>
            </a:r>
            <a:r>
              <a:rPr sz="1800" spc="175" dirty="0">
                <a:latin typeface="Arial MT"/>
                <a:cs typeface="Arial MT"/>
              </a:rPr>
              <a:t>  </a:t>
            </a:r>
            <a:r>
              <a:rPr sz="1800" dirty="0">
                <a:latin typeface="Arial MT"/>
                <a:cs typeface="Arial MT"/>
              </a:rPr>
              <a:t>se</a:t>
            </a:r>
            <a:r>
              <a:rPr sz="1800" spc="165" dirty="0">
                <a:latin typeface="Arial MT"/>
                <a:cs typeface="Arial MT"/>
              </a:rPr>
              <a:t>  </a:t>
            </a:r>
            <a:r>
              <a:rPr sz="1800" dirty="0">
                <a:latin typeface="Arial MT"/>
                <a:cs typeface="Arial MT"/>
              </a:rPr>
              <a:t>aproximen</a:t>
            </a:r>
            <a:r>
              <a:rPr sz="1800" spc="170" dirty="0">
                <a:latin typeface="Arial MT"/>
                <a:cs typeface="Arial MT"/>
              </a:rPr>
              <a:t>  </a:t>
            </a:r>
            <a:r>
              <a:rPr sz="1800" dirty="0">
                <a:latin typeface="Arial MT"/>
                <a:cs typeface="Arial MT"/>
              </a:rPr>
              <a:t>a</a:t>
            </a:r>
            <a:r>
              <a:rPr sz="1800" spc="155" dirty="0">
                <a:latin typeface="Arial MT"/>
                <a:cs typeface="Arial MT"/>
              </a:rPr>
              <a:t>  </a:t>
            </a:r>
            <a:r>
              <a:rPr sz="1800" dirty="0">
                <a:latin typeface="Arial MT"/>
                <a:cs typeface="Arial MT"/>
              </a:rPr>
              <a:t>lo</a:t>
            </a:r>
            <a:r>
              <a:rPr sz="1800" spc="175" dirty="0">
                <a:latin typeface="Arial MT"/>
                <a:cs typeface="Arial MT"/>
              </a:rPr>
              <a:t>  </a:t>
            </a:r>
            <a:r>
              <a:rPr sz="1800" dirty="0">
                <a:latin typeface="Arial MT"/>
                <a:cs typeface="Arial MT"/>
              </a:rPr>
              <a:t>que</a:t>
            </a:r>
            <a:r>
              <a:rPr sz="1800" spc="175" dirty="0">
                <a:latin typeface="Arial MT"/>
                <a:cs typeface="Arial MT"/>
              </a:rPr>
              <a:t>  </a:t>
            </a:r>
            <a:r>
              <a:rPr sz="1800" dirty="0">
                <a:latin typeface="Arial MT"/>
                <a:cs typeface="Arial MT"/>
              </a:rPr>
              <a:t>el</a:t>
            </a:r>
            <a:r>
              <a:rPr sz="1800" spc="175" dirty="0">
                <a:latin typeface="Arial MT"/>
                <a:cs typeface="Arial MT"/>
              </a:rPr>
              <a:t>  </a:t>
            </a:r>
            <a:r>
              <a:rPr sz="1800" dirty="0">
                <a:latin typeface="Arial MT"/>
                <a:cs typeface="Arial MT"/>
              </a:rPr>
              <a:t>equipo</a:t>
            </a:r>
            <a:r>
              <a:rPr sz="1800" spc="165" dirty="0">
                <a:latin typeface="Arial MT"/>
                <a:cs typeface="Arial MT"/>
              </a:rPr>
              <a:t>  </a:t>
            </a:r>
            <a:r>
              <a:rPr sz="1800" spc="-10" dirty="0">
                <a:latin typeface="Arial MT"/>
                <a:cs typeface="Arial MT"/>
              </a:rPr>
              <a:t>realmente</a:t>
            </a:r>
            <a:endParaRPr sz="1800">
              <a:latin typeface="Arial MT"/>
              <a:cs typeface="Arial MT"/>
            </a:endParaRPr>
          </a:p>
        </p:txBody>
      </p:sp>
      <p:pic>
        <p:nvPicPr>
          <p:cNvPr id="7" name="object 7"/>
          <p:cNvPicPr/>
          <p:nvPr/>
        </p:nvPicPr>
        <p:blipFill>
          <a:blip r:embed="rId2" cstate="print"/>
          <a:stretch>
            <a:fillRect/>
          </a:stretch>
        </p:blipFill>
        <p:spPr>
          <a:xfrm>
            <a:off x="7099300" y="3147060"/>
            <a:ext cx="3502659" cy="3472179"/>
          </a:xfrm>
          <a:prstGeom prst="rect">
            <a:avLst/>
          </a:prstGeom>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058091" y="1071154"/>
            <a:ext cx="9576571" cy="5329646"/>
          </a:xfrm>
          <a:prstGeom prst="rect">
            <a:avLst/>
          </a:prstGeom>
        </p:spPr>
      </p:pic>
    </p:spTree>
    <p:extLst>
      <p:ext uri="{BB962C8B-B14F-4D97-AF65-F5344CB8AC3E}">
        <p14:creationId xmlns:p14="http://schemas.microsoft.com/office/powerpoint/2010/main" val="379976607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910B159-204B-BBB9-61ED-4BA4923C74F8}"/>
              </a:ext>
            </a:extLst>
          </p:cNvPr>
          <p:cNvPicPr>
            <a:picLocks noChangeAspect="1"/>
          </p:cNvPicPr>
          <p:nvPr/>
        </p:nvPicPr>
        <p:blipFill>
          <a:blip r:embed="rId2"/>
          <a:stretch>
            <a:fillRect/>
          </a:stretch>
        </p:blipFill>
        <p:spPr>
          <a:xfrm>
            <a:off x="692330" y="1750215"/>
            <a:ext cx="10153650" cy="3748040"/>
          </a:xfrm>
          <a:prstGeom prst="rect">
            <a:avLst/>
          </a:prstGeom>
        </p:spPr>
      </p:pic>
      <p:sp>
        <p:nvSpPr>
          <p:cNvPr id="4" name="Título 4">
            <a:extLst>
              <a:ext uri="{FF2B5EF4-FFF2-40B4-BE49-F238E27FC236}">
                <a16:creationId xmlns:a16="http://schemas.microsoft.com/office/drawing/2014/main" id="{D72598FE-2F0D-9DC1-F1A3-04B034B8ECFE}"/>
              </a:ext>
            </a:extLst>
          </p:cNvPr>
          <p:cNvSpPr txBox="1">
            <a:spLocks/>
          </p:cNvSpPr>
          <p:nvPr/>
        </p:nvSpPr>
        <p:spPr>
          <a:xfrm>
            <a:off x="692330" y="603067"/>
            <a:ext cx="9531047" cy="756678"/>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ES" sz="2000" b="1" u="sng" dirty="0">
                <a:latin typeface="Arial" panose="020B0604020202020204" pitchFamily="34" charset="0"/>
                <a:cs typeface="Arial" panose="020B0604020202020204" pitchFamily="34" charset="0"/>
              </a:rPr>
              <a:t>INTEGRACION ENTRE PLANIFICADOR, PROGRAMADOR </a:t>
            </a:r>
          </a:p>
          <a:p>
            <a:pPr algn="ctr"/>
            <a:r>
              <a:rPr lang="es-ES" sz="2000" b="1" u="sng" dirty="0">
                <a:latin typeface="Arial" panose="020B0604020202020204" pitchFamily="34" charset="0"/>
                <a:cs typeface="Arial" panose="020B0604020202020204" pitchFamily="34" charset="0"/>
              </a:rPr>
              <a:t>Y SUPERVISOR</a:t>
            </a:r>
            <a:endParaRPr lang="es-PE" sz="2000" b="1" u="sn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8073381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8E671A5-DEF5-E290-44DE-3BCF365FA4E2}"/>
              </a:ext>
            </a:extLst>
          </p:cNvPr>
          <p:cNvSpPr>
            <a:spLocks noGrp="1"/>
          </p:cNvSpPr>
          <p:nvPr>
            <p:ph type="title"/>
          </p:nvPr>
        </p:nvSpPr>
        <p:spPr>
          <a:xfrm>
            <a:off x="685800" y="381000"/>
            <a:ext cx="8596668" cy="333375"/>
          </a:xfrm>
        </p:spPr>
        <p:txBody>
          <a:bodyPr>
            <a:noAutofit/>
          </a:bodyPr>
          <a:lstStyle/>
          <a:p>
            <a:r>
              <a:rPr lang="es-ES" sz="2000" b="1" dirty="0" smtClean="0">
                <a:latin typeface="Arial" panose="020B0604020202020204" pitchFamily="34" charset="0"/>
                <a:cs typeface="Arial" panose="020B0604020202020204" pitchFamily="34" charset="0"/>
              </a:rPr>
              <a:t>5. Programación del Mantenimiento</a:t>
            </a:r>
            <a:endParaRPr lang="es-PE" sz="2000" b="1" dirty="0">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569" t="20090" r="18678" b="6696"/>
          <a:stretch/>
        </p:blipFill>
        <p:spPr bwMode="auto">
          <a:xfrm>
            <a:off x="1066800" y="914400"/>
            <a:ext cx="9100070" cy="580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525260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3 CuadroTexto"/>
          <p:cNvSpPr txBox="1">
            <a:spLocks noChangeArrowheads="1"/>
          </p:cNvSpPr>
          <p:nvPr/>
        </p:nvSpPr>
        <p:spPr bwMode="auto">
          <a:xfrm>
            <a:off x="1120362" y="1049502"/>
            <a:ext cx="8677597"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spAutoFit/>
          </a:bodyPr>
          <a:lstStyle>
            <a:lvl1pPr marL="450850" indent="-45085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indent="0" algn="just"/>
            <a:r>
              <a:rPr lang="es-PE" sz="2800" dirty="0"/>
              <a:t>La adopción de los seis principios de planificación, vistos en el capítulo anterior, no asegura que se hará más trabajo.</a:t>
            </a:r>
          </a:p>
          <a:p>
            <a:pPr marL="0" indent="0" algn="just"/>
            <a:endParaRPr lang="es-PE" sz="2800" dirty="0"/>
          </a:p>
          <a:p>
            <a:pPr marL="0" indent="0" algn="just"/>
            <a:r>
              <a:rPr lang="es-PE" sz="2800" dirty="0"/>
              <a:t>Estas ayudas y principios hacen que sea más fácil completar los trabajos individuales. Es decir, cada trabajo asignado debería ser más fácil para completar lo que hubiera sido sin esa ayuda. </a:t>
            </a:r>
          </a:p>
        </p:txBody>
      </p:sp>
    </p:spTree>
    <p:extLst>
      <p:ext uri="{BB962C8B-B14F-4D97-AF65-F5344CB8AC3E}">
        <p14:creationId xmlns:p14="http://schemas.microsoft.com/office/powerpoint/2010/main" val="281264140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939" y="473322"/>
            <a:ext cx="6385892" cy="2841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1 Rectángulo"/>
          <p:cNvSpPr/>
          <p:nvPr/>
        </p:nvSpPr>
        <p:spPr>
          <a:xfrm>
            <a:off x="897645" y="4361007"/>
            <a:ext cx="9073008" cy="461665"/>
          </a:xfrm>
          <a:prstGeom prst="rect">
            <a:avLst/>
          </a:prstGeom>
        </p:spPr>
        <p:txBody>
          <a:bodyPr wrap="square">
            <a:spAutoFit/>
          </a:bodyPr>
          <a:lstStyle/>
          <a:p>
            <a:pPr algn="ctr"/>
            <a:r>
              <a:rPr lang="es-PE" sz="2400" i="1" dirty="0">
                <a:solidFill>
                  <a:srgbClr val="002060"/>
                </a:solidFill>
                <a:effectLst>
                  <a:outerShdw blurRad="38100" dist="38100" dir="2700000" algn="tl">
                    <a:srgbClr val="000000">
                      <a:alpha val="43137"/>
                    </a:srgbClr>
                  </a:outerShdw>
                </a:effectLst>
              </a:rPr>
              <a:t>La Programación requiere información del Plan de Trabajo.</a:t>
            </a:r>
          </a:p>
        </p:txBody>
      </p:sp>
    </p:spTree>
    <p:extLst>
      <p:ext uri="{BB962C8B-B14F-4D97-AF65-F5344CB8AC3E}">
        <p14:creationId xmlns:p14="http://schemas.microsoft.com/office/powerpoint/2010/main" val="163211584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3 CuadroTexto"/>
          <p:cNvSpPr txBox="1">
            <a:spLocks noChangeArrowheads="1"/>
          </p:cNvSpPr>
          <p:nvPr/>
        </p:nvSpPr>
        <p:spPr bwMode="auto">
          <a:xfrm>
            <a:off x="816099" y="1725960"/>
            <a:ext cx="8677597"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spAutoFit/>
          </a:bodyPr>
          <a:lstStyle>
            <a:lvl1pPr marL="450850" indent="-45085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indent="0" algn="ctr"/>
            <a:r>
              <a:rPr lang="es-PE" sz="3200" b="1" i="1" dirty="0">
                <a:solidFill>
                  <a:srgbClr val="002060"/>
                </a:solidFill>
                <a:effectLst>
                  <a:outerShdw blurRad="38100" dist="38100" dir="2700000" algn="tl">
                    <a:srgbClr val="000000">
                      <a:alpha val="43137"/>
                    </a:srgbClr>
                  </a:outerShdw>
                </a:effectLst>
              </a:rPr>
              <a:t>Principio 1</a:t>
            </a:r>
          </a:p>
          <a:p>
            <a:pPr marL="0" indent="0"/>
            <a:endParaRPr lang="es-PE" sz="3200" dirty="0"/>
          </a:p>
          <a:p>
            <a:pPr marL="0" indent="0" algn="just"/>
            <a:r>
              <a:rPr lang="es-PE" sz="3200" dirty="0"/>
              <a:t>Los planes de empleo que proporcionan el número de personas requerido, el nivel de habilidad más bajo requerido en el trabajo manual, las horas de trabajo de los trabajadores manuales por nivel de habilidad, y la información de la duración del trabajo son necesarios para la planificación anticipada.</a:t>
            </a:r>
          </a:p>
        </p:txBody>
      </p:sp>
    </p:spTree>
    <p:extLst>
      <p:ext uri="{BB962C8B-B14F-4D97-AF65-F5344CB8AC3E}">
        <p14:creationId xmlns:p14="http://schemas.microsoft.com/office/powerpoint/2010/main" val="239469226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9677" y="473322"/>
            <a:ext cx="6853321" cy="1976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1 Rectángulo"/>
          <p:cNvSpPr/>
          <p:nvPr/>
        </p:nvSpPr>
        <p:spPr>
          <a:xfrm>
            <a:off x="963284" y="3629162"/>
            <a:ext cx="8928991" cy="830997"/>
          </a:xfrm>
          <a:prstGeom prst="rect">
            <a:avLst/>
          </a:prstGeom>
        </p:spPr>
        <p:txBody>
          <a:bodyPr wrap="square">
            <a:spAutoFit/>
          </a:bodyPr>
          <a:lstStyle/>
          <a:p>
            <a:pPr algn="ctr"/>
            <a:r>
              <a:rPr lang="es-PE" sz="2400" b="1" i="1" dirty="0">
                <a:solidFill>
                  <a:srgbClr val="002060"/>
                </a:solidFill>
                <a:effectLst>
                  <a:outerShdw blurRad="38100" dist="38100" dir="2700000" algn="tl">
                    <a:srgbClr val="000000">
                      <a:alpha val="43137"/>
                    </a:srgbClr>
                  </a:outerShdw>
                </a:effectLst>
              </a:rPr>
              <a:t>Dos elementos esenciales que la administración</a:t>
            </a:r>
            <a:br>
              <a:rPr lang="es-PE" sz="2400" b="1" i="1" dirty="0">
                <a:solidFill>
                  <a:srgbClr val="002060"/>
                </a:solidFill>
                <a:effectLst>
                  <a:outerShdw blurRad="38100" dist="38100" dir="2700000" algn="tl">
                    <a:srgbClr val="000000">
                      <a:alpha val="43137"/>
                    </a:srgbClr>
                  </a:outerShdw>
                </a:effectLst>
              </a:rPr>
            </a:br>
            <a:r>
              <a:rPr lang="es-PE" sz="2400" b="1" i="1" dirty="0">
                <a:solidFill>
                  <a:srgbClr val="002060"/>
                </a:solidFill>
                <a:effectLst>
                  <a:outerShdw blurRad="38100" dist="38100" dir="2700000" algn="tl">
                    <a:srgbClr val="000000">
                      <a:alpha val="43137"/>
                    </a:srgbClr>
                  </a:outerShdw>
                </a:effectLst>
              </a:rPr>
              <a:t>no puede pasar por alto.</a:t>
            </a:r>
          </a:p>
        </p:txBody>
      </p:sp>
    </p:spTree>
    <p:extLst>
      <p:ext uri="{BB962C8B-B14F-4D97-AF65-F5344CB8AC3E}">
        <p14:creationId xmlns:p14="http://schemas.microsoft.com/office/powerpoint/2010/main" val="139563681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3 CuadroTexto"/>
          <p:cNvSpPr txBox="1">
            <a:spLocks noChangeArrowheads="1"/>
          </p:cNvSpPr>
          <p:nvPr/>
        </p:nvSpPr>
        <p:spPr bwMode="auto">
          <a:xfrm>
            <a:off x="929814" y="1164906"/>
            <a:ext cx="8677597"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spAutoFit/>
          </a:bodyPr>
          <a:lstStyle>
            <a:lvl1pPr marL="450850" indent="-45085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indent="0" algn="ctr"/>
            <a:r>
              <a:rPr lang="es-PE" sz="3200" b="1" i="1" dirty="0">
                <a:solidFill>
                  <a:srgbClr val="002060"/>
                </a:solidFill>
                <a:effectLst>
                  <a:outerShdw blurRad="38100" dist="38100" dir="2700000" algn="tl">
                    <a:srgbClr val="000000">
                      <a:alpha val="43137"/>
                    </a:srgbClr>
                  </a:outerShdw>
                </a:effectLst>
              </a:rPr>
              <a:t>Principio 2</a:t>
            </a:r>
          </a:p>
          <a:p>
            <a:pPr marL="0" indent="0"/>
            <a:endParaRPr lang="es-PE" sz="3200" dirty="0"/>
          </a:p>
          <a:p>
            <a:pPr marL="0" indent="0" algn="just"/>
            <a:r>
              <a:rPr lang="es-PE" sz="3200" dirty="0"/>
              <a:t>Los horarios semanales y diarios se deben mantener lo más cerca posible. </a:t>
            </a:r>
            <a:br>
              <a:rPr lang="es-PE" sz="3200" dirty="0"/>
            </a:br>
            <a:endParaRPr lang="es-PE" sz="3200" dirty="0"/>
          </a:p>
          <a:p>
            <a:pPr marL="0" indent="0" algn="just"/>
            <a:r>
              <a:rPr lang="es-PE" sz="3200" dirty="0"/>
              <a:t>Las prioridades adecuadas se deben incluir en las nuevas órdenes de trabajo para evitar la interrupción indebida de estos horarios.</a:t>
            </a:r>
          </a:p>
        </p:txBody>
      </p:sp>
    </p:spTree>
    <p:extLst>
      <p:ext uri="{BB962C8B-B14F-4D97-AF65-F5344CB8AC3E}">
        <p14:creationId xmlns:p14="http://schemas.microsoft.com/office/powerpoint/2010/main" val="290001623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5400" y="473322"/>
            <a:ext cx="6169868" cy="4123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1 Rectángulo"/>
          <p:cNvSpPr/>
          <p:nvPr/>
        </p:nvSpPr>
        <p:spPr>
          <a:xfrm>
            <a:off x="943527" y="5061006"/>
            <a:ext cx="9000999" cy="461665"/>
          </a:xfrm>
          <a:prstGeom prst="rect">
            <a:avLst/>
          </a:prstGeom>
        </p:spPr>
        <p:txBody>
          <a:bodyPr wrap="square">
            <a:spAutoFit/>
          </a:bodyPr>
          <a:lstStyle/>
          <a:p>
            <a:pPr algn="ctr"/>
            <a:r>
              <a:rPr lang="es-PE" sz="2400" b="1" i="1" dirty="0">
                <a:solidFill>
                  <a:srgbClr val="002060"/>
                </a:solidFill>
                <a:effectLst>
                  <a:outerShdw blurRad="38100" dist="38100" dir="2700000" algn="tl">
                    <a:srgbClr val="000000">
                      <a:alpha val="43137"/>
                    </a:srgbClr>
                  </a:outerShdw>
                </a:effectLst>
              </a:rPr>
              <a:t>Los fundamentos de la programación de antelación.</a:t>
            </a:r>
          </a:p>
        </p:txBody>
      </p:sp>
    </p:spTree>
    <p:extLst>
      <p:ext uri="{BB962C8B-B14F-4D97-AF65-F5344CB8AC3E}">
        <p14:creationId xmlns:p14="http://schemas.microsoft.com/office/powerpoint/2010/main" val="167259974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3 CuadroTexto"/>
          <p:cNvSpPr txBox="1">
            <a:spLocks noChangeArrowheads="1"/>
          </p:cNvSpPr>
          <p:nvPr/>
        </p:nvSpPr>
        <p:spPr bwMode="auto">
          <a:xfrm>
            <a:off x="636712" y="490859"/>
            <a:ext cx="9036013"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spAutoFit/>
          </a:bodyPr>
          <a:lstStyle>
            <a:lvl1pPr marL="450850" indent="-45085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indent="0" algn="ctr"/>
            <a:r>
              <a:rPr lang="es-PE" sz="3200" b="1" i="1" dirty="0">
                <a:solidFill>
                  <a:srgbClr val="002060"/>
                </a:solidFill>
                <a:effectLst>
                  <a:outerShdw blurRad="38100" dist="38100" dir="2700000" algn="tl">
                    <a:srgbClr val="000000">
                      <a:alpha val="43137"/>
                    </a:srgbClr>
                  </a:outerShdw>
                </a:effectLst>
              </a:rPr>
              <a:t>Principio 3</a:t>
            </a:r>
          </a:p>
          <a:p>
            <a:pPr marL="0" indent="0"/>
            <a:endParaRPr lang="es-PE" sz="3200" dirty="0"/>
          </a:p>
          <a:p>
            <a:pPr marL="0" indent="0" algn="just"/>
            <a:r>
              <a:rPr lang="es-PE" sz="3200" dirty="0"/>
              <a:t>Un programador desarrolla un programa de una semana para cada equipo en base a una hora de trabajo manual disponible, previsión que muestra los niveles más altos de habilidades disponibles, las prioridades de trabajo, y la información de los planes de empleo.</a:t>
            </a:r>
          </a:p>
          <a:p>
            <a:pPr marL="0" indent="0" algn="just"/>
            <a:r>
              <a:rPr lang="es-PE" sz="3200" dirty="0"/>
              <a:t> </a:t>
            </a:r>
            <a:br>
              <a:rPr lang="es-PE" sz="3200" dirty="0"/>
            </a:br>
            <a:r>
              <a:rPr lang="es-PE" sz="3200" dirty="0"/>
              <a:t>También se presta atención a varios trabajos en el mismo equipo o sistema y de trabajo proactivo contra trabajo reactivo disponible.</a:t>
            </a:r>
          </a:p>
        </p:txBody>
      </p:sp>
    </p:spTree>
    <p:extLst>
      <p:ext uri="{BB962C8B-B14F-4D97-AF65-F5344CB8AC3E}">
        <p14:creationId xmlns:p14="http://schemas.microsoft.com/office/powerpoint/2010/main" val="24978191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10311" rIns="0" bIns="0" rtlCol="0">
            <a:spAutoFit/>
          </a:bodyPr>
          <a:lstStyle/>
          <a:p>
            <a:pPr marL="118745">
              <a:lnSpc>
                <a:spcPct val="100000"/>
              </a:lnSpc>
              <a:spcBef>
                <a:spcPts val="90"/>
              </a:spcBef>
            </a:pPr>
            <a:r>
              <a:rPr spc="-10" dirty="0" err="1" smtClean="0"/>
              <a:t>Requisitos</a:t>
            </a:r>
            <a:r>
              <a:rPr spc="-40" dirty="0" smtClean="0"/>
              <a:t> </a:t>
            </a:r>
            <a:r>
              <a:rPr dirty="0"/>
              <a:t>del</a:t>
            </a:r>
            <a:r>
              <a:rPr spc="-65" dirty="0"/>
              <a:t> </a:t>
            </a:r>
            <a:r>
              <a:rPr spc="-10" dirty="0"/>
              <a:t>Mantenimiento</a:t>
            </a:r>
          </a:p>
        </p:txBody>
      </p:sp>
      <p:sp>
        <p:nvSpPr>
          <p:cNvPr id="3" name="object 3"/>
          <p:cNvSpPr txBox="1"/>
          <p:nvPr/>
        </p:nvSpPr>
        <p:spPr>
          <a:xfrm>
            <a:off x="856932" y="1389697"/>
            <a:ext cx="6450965" cy="4502150"/>
          </a:xfrm>
          <a:prstGeom prst="rect">
            <a:avLst/>
          </a:prstGeom>
        </p:spPr>
        <p:txBody>
          <a:bodyPr vert="horz" wrap="square" lIns="0" tIns="12700" rIns="0" bIns="0" rtlCol="0">
            <a:spAutoFit/>
          </a:bodyPr>
          <a:lstStyle/>
          <a:p>
            <a:pPr marL="55880" algn="just">
              <a:lnSpc>
                <a:spcPct val="100000"/>
              </a:lnSpc>
              <a:spcBef>
                <a:spcPts val="100"/>
              </a:spcBef>
            </a:pPr>
            <a:r>
              <a:rPr sz="2000" b="1" dirty="0">
                <a:latin typeface="Calibri"/>
                <a:cs typeface="Calibri"/>
              </a:rPr>
              <a:t>Operadores</a:t>
            </a:r>
            <a:r>
              <a:rPr sz="2000" b="1" spc="-50" dirty="0">
                <a:latin typeface="Calibri"/>
                <a:cs typeface="Calibri"/>
              </a:rPr>
              <a:t> </a:t>
            </a:r>
            <a:r>
              <a:rPr sz="2000" b="1" dirty="0">
                <a:latin typeface="Calibri"/>
                <a:cs typeface="Calibri"/>
              </a:rPr>
              <a:t>del</a:t>
            </a:r>
            <a:r>
              <a:rPr sz="2000" b="1" spc="-40" dirty="0">
                <a:latin typeface="Calibri"/>
                <a:cs typeface="Calibri"/>
              </a:rPr>
              <a:t> </a:t>
            </a:r>
            <a:r>
              <a:rPr sz="2000" b="1" spc="-10" dirty="0">
                <a:latin typeface="Calibri"/>
                <a:cs typeface="Calibri"/>
              </a:rPr>
              <a:t>Equipo</a:t>
            </a:r>
            <a:endParaRPr sz="2000">
              <a:latin typeface="Calibri"/>
              <a:cs typeface="Calibri"/>
            </a:endParaRPr>
          </a:p>
          <a:p>
            <a:pPr marL="12700" marR="9525" algn="just">
              <a:lnSpc>
                <a:spcPct val="150100"/>
              </a:lnSpc>
              <a:spcBef>
                <a:spcPts val="430"/>
              </a:spcBef>
            </a:pPr>
            <a:r>
              <a:rPr sz="1800" dirty="0">
                <a:latin typeface="Arial MT"/>
                <a:cs typeface="Arial MT"/>
              </a:rPr>
              <a:t>Dentro</a:t>
            </a:r>
            <a:r>
              <a:rPr sz="1800" spc="165" dirty="0">
                <a:latin typeface="Arial MT"/>
                <a:cs typeface="Arial MT"/>
              </a:rPr>
              <a:t> </a:t>
            </a:r>
            <a:r>
              <a:rPr sz="1800" dirty="0">
                <a:latin typeface="Arial MT"/>
                <a:cs typeface="Arial MT"/>
              </a:rPr>
              <a:t>de</a:t>
            </a:r>
            <a:r>
              <a:rPr sz="1800" spc="160" dirty="0">
                <a:latin typeface="Arial MT"/>
                <a:cs typeface="Arial MT"/>
              </a:rPr>
              <a:t> </a:t>
            </a:r>
            <a:r>
              <a:rPr sz="1800" dirty="0">
                <a:latin typeface="Arial MT"/>
                <a:cs typeface="Arial MT"/>
              </a:rPr>
              <a:t>los</a:t>
            </a:r>
            <a:r>
              <a:rPr sz="1800" spc="165" dirty="0">
                <a:latin typeface="Arial MT"/>
                <a:cs typeface="Arial MT"/>
              </a:rPr>
              <a:t> </a:t>
            </a:r>
            <a:r>
              <a:rPr sz="1800" dirty="0">
                <a:latin typeface="Arial MT"/>
                <a:cs typeface="Arial MT"/>
              </a:rPr>
              <a:t>datos</a:t>
            </a:r>
            <a:r>
              <a:rPr sz="1800" spc="165" dirty="0">
                <a:latin typeface="Arial MT"/>
                <a:cs typeface="Arial MT"/>
              </a:rPr>
              <a:t> </a:t>
            </a:r>
            <a:r>
              <a:rPr sz="1800" dirty="0">
                <a:latin typeface="Arial MT"/>
                <a:cs typeface="Arial MT"/>
              </a:rPr>
              <a:t>que</a:t>
            </a:r>
            <a:r>
              <a:rPr sz="1800" spc="180" dirty="0">
                <a:latin typeface="Arial MT"/>
                <a:cs typeface="Arial MT"/>
              </a:rPr>
              <a:t> </a:t>
            </a:r>
            <a:r>
              <a:rPr sz="1800" dirty="0">
                <a:latin typeface="Arial MT"/>
                <a:cs typeface="Arial MT"/>
              </a:rPr>
              <a:t>normalmente</a:t>
            </a:r>
            <a:r>
              <a:rPr sz="1800" spc="170" dirty="0">
                <a:latin typeface="Arial MT"/>
                <a:cs typeface="Arial MT"/>
              </a:rPr>
              <a:t> </a:t>
            </a:r>
            <a:r>
              <a:rPr sz="1800" dirty="0">
                <a:latin typeface="Arial MT"/>
                <a:cs typeface="Arial MT"/>
              </a:rPr>
              <a:t>no</a:t>
            </a:r>
            <a:r>
              <a:rPr sz="1800" spc="160" dirty="0">
                <a:latin typeface="Arial MT"/>
                <a:cs typeface="Arial MT"/>
              </a:rPr>
              <a:t> </a:t>
            </a:r>
            <a:r>
              <a:rPr sz="1800" dirty="0">
                <a:latin typeface="Arial MT"/>
                <a:cs typeface="Arial MT"/>
              </a:rPr>
              <a:t>se</a:t>
            </a:r>
            <a:r>
              <a:rPr sz="1800" spc="165" dirty="0">
                <a:latin typeface="Arial MT"/>
                <a:cs typeface="Arial MT"/>
              </a:rPr>
              <a:t> </a:t>
            </a:r>
            <a:r>
              <a:rPr sz="1800" dirty="0">
                <a:latin typeface="Arial MT"/>
                <a:cs typeface="Arial MT"/>
              </a:rPr>
              <a:t>tiene</a:t>
            </a:r>
            <a:r>
              <a:rPr sz="1800" spc="165" dirty="0">
                <a:latin typeface="Arial MT"/>
                <a:cs typeface="Arial MT"/>
              </a:rPr>
              <a:t> </a:t>
            </a:r>
            <a:r>
              <a:rPr sz="1800" dirty="0">
                <a:latin typeface="Arial MT"/>
                <a:cs typeface="Arial MT"/>
              </a:rPr>
              <a:t>en</a:t>
            </a:r>
            <a:r>
              <a:rPr sz="1800" spc="165" dirty="0">
                <a:latin typeface="Arial MT"/>
                <a:cs typeface="Arial MT"/>
              </a:rPr>
              <a:t> </a:t>
            </a:r>
            <a:r>
              <a:rPr sz="1800" spc="-10" dirty="0">
                <a:latin typeface="Arial MT"/>
                <a:cs typeface="Arial MT"/>
              </a:rPr>
              <a:t>cuenta, </a:t>
            </a:r>
            <a:r>
              <a:rPr sz="1800" dirty="0">
                <a:latin typeface="Arial MT"/>
                <a:cs typeface="Arial MT"/>
              </a:rPr>
              <a:t>está</a:t>
            </a:r>
            <a:r>
              <a:rPr sz="1800" spc="40" dirty="0">
                <a:latin typeface="Arial MT"/>
                <a:cs typeface="Arial MT"/>
              </a:rPr>
              <a:t> </a:t>
            </a:r>
            <a:r>
              <a:rPr sz="1800" dirty="0">
                <a:latin typeface="Arial MT"/>
                <a:cs typeface="Arial MT"/>
              </a:rPr>
              <a:t>la</a:t>
            </a:r>
            <a:r>
              <a:rPr sz="1800" spc="45" dirty="0">
                <a:latin typeface="Arial MT"/>
                <a:cs typeface="Arial MT"/>
              </a:rPr>
              <a:t> </a:t>
            </a:r>
            <a:r>
              <a:rPr sz="1800" dirty="0">
                <a:latin typeface="Arial MT"/>
                <a:cs typeface="Arial MT"/>
              </a:rPr>
              <a:t>información</a:t>
            </a:r>
            <a:r>
              <a:rPr sz="1800" spc="45" dirty="0">
                <a:latin typeface="Arial MT"/>
                <a:cs typeface="Arial MT"/>
              </a:rPr>
              <a:t> </a:t>
            </a:r>
            <a:r>
              <a:rPr sz="1800" dirty="0">
                <a:latin typeface="Arial MT"/>
                <a:cs typeface="Arial MT"/>
              </a:rPr>
              <a:t>que</a:t>
            </a:r>
            <a:r>
              <a:rPr sz="1800" spc="40" dirty="0">
                <a:latin typeface="Arial MT"/>
                <a:cs typeface="Arial MT"/>
              </a:rPr>
              <a:t> </a:t>
            </a:r>
            <a:r>
              <a:rPr sz="1800" dirty="0">
                <a:latin typeface="Arial MT"/>
                <a:cs typeface="Arial MT"/>
              </a:rPr>
              <a:t>suministran</a:t>
            </a:r>
            <a:r>
              <a:rPr sz="1800" spc="45" dirty="0">
                <a:latin typeface="Arial MT"/>
                <a:cs typeface="Arial MT"/>
              </a:rPr>
              <a:t> </a:t>
            </a:r>
            <a:r>
              <a:rPr sz="1800" dirty="0">
                <a:latin typeface="Arial MT"/>
                <a:cs typeface="Arial MT"/>
              </a:rPr>
              <a:t>los</a:t>
            </a:r>
            <a:r>
              <a:rPr sz="1800" spc="40" dirty="0">
                <a:latin typeface="Arial MT"/>
                <a:cs typeface="Arial MT"/>
              </a:rPr>
              <a:t> </a:t>
            </a:r>
            <a:r>
              <a:rPr sz="1800" dirty="0">
                <a:latin typeface="Arial MT"/>
                <a:cs typeface="Arial MT"/>
              </a:rPr>
              <a:t>operadores</a:t>
            </a:r>
            <a:r>
              <a:rPr sz="1800" spc="40" dirty="0">
                <a:latin typeface="Arial MT"/>
                <a:cs typeface="Arial MT"/>
              </a:rPr>
              <a:t> </a:t>
            </a:r>
            <a:r>
              <a:rPr sz="1800" dirty="0">
                <a:latin typeface="Arial MT"/>
                <a:cs typeface="Arial MT"/>
              </a:rPr>
              <a:t>del</a:t>
            </a:r>
            <a:r>
              <a:rPr sz="1800" spc="45" dirty="0">
                <a:latin typeface="Arial MT"/>
                <a:cs typeface="Arial MT"/>
              </a:rPr>
              <a:t> </a:t>
            </a:r>
            <a:r>
              <a:rPr sz="1800" spc="-10" dirty="0">
                <a:latin typeface="Arial MT"/>
                <a:cs typeface="Arial MT"/>
              </a:rPr>
              <a:t>equipo. </a:t>
            </a:r>
            <a:r>
              <a:rPr sz="1800" dirty="0">
                <a:latin typeface="Arial MT"/>
                <a:cs typeface="Arial MT"/>
              </a:rPr>
              <a:t>Ellos están</a:t>
            </a:r>
            <a:r>
              <a:rPr sz="1800" spc="15" dirty="0">
                <a:latin typeface="Arial MT"/>
                <a:cs typeface="Arial MT"/>
              </a:rPr>
              <a:t> </a:t>
            </a:r>
            <a:r>
              <a:rPr sz="1800" dirty="0">
                <a:latin typeface="Arial MT"/>
                <a:cs typeface="Arial MT"/>
              </a:rPr>
              <a:t>todo</a:t>
            </a:r>
            <a:r>
              <a:rPr sz="1800" spc="5" dirty="0">
                <a:latin typeface="Arial MT"/>
                <a:cs typeface="Arial MT"/>
              </a:rPr>
              <a:t> </a:t>
            </a:r>
            <a:r>
              <a:rPr sz="1800" dirty="0">
                <a:latin typeface="Arial MT"/>
                <a:cs typeface="Arial MT"/>
              </a:rPr>
              <a:t>el</a:t>
            </a:r>
            <a:r>
              <a:rPr sz="1800" spc="15" dirty="0">
                <a:latin typeface="Arial MT"/>
                <a:cs typeface="Arial MT"/>
              </a:rPr>
              <a:t> </a:t>
            </a:r>
            <a:r>
              <a:rPr sz="1800" dirty="0">
                <a:latin typeface="Arial MT"/>
                <a:cs typeface="Arial MT"/>
              </a:rPr>
              <a:t>día</a:t>
            </a:r>
            <a:r>
              <a:rPr sz="1800" spc="25" dirty="0">
                <a:latin typeface="Arial MT"/>
                <a:cs typeface="Arial MT"/>
              </a:rPr>
              <a:t> </a:t>
            </a:r>
            <a:r>
              <a:rPr sz="1800" dirty="0">
                <a:latin typeface="Arial MT"/>
                <a:cs typeface="Arial MT"/>
              </a:rPr>
              <a:t>junto</a:t>
            </a:r>
            <a:r>
              <a:rPr sz="1800" spc="10" dirty="0">
                <a:latin typeface="Arial MT"/>
                <a:cs typeface="Arial MT"/>
              </a:rPr>
              <a:t> </a:t>
            </a:r>
            <a:r>
              <a:rPr sz="1800" dirty="0">
                <a:latin typeface="Arial MT"/>
                <a:cs typeface="Arial MT"/>
              </a:rPr>
              <a:t>al</a:t>
            </a:r>
            <a:r>
              <a:rPr sz="1800" spc="5" dirty="0">
                <a:latin typeface="Arial MT"/>
                <a:cs typeface="Arial MT"/>
              </a:rPr>
              <a:t> </a:t>
            </a:r>
            <a:r>
              <a:rPr sz="1800" dirty="0">
                <a:latin typeface="Arial MT"/>
                <a:cs typeface="Arial MT"/>
              </a:rPr>
              <a:t>equipo</a:t>
            </a:r>
            <a:r>
              <a:rPr sz="1800" spc="30" dirty="0">
                <a:latin typeface="Arial MT"/>
                <a:cs typeface="Arial MT"/>
              </a:rPr>
              <a:t> </a:t>
            </a:r>
            <a:r>
              <a:rPr sz="1800" dirty="0">
                <a:latin typeface="Arial MT"/>
                <a:cs typeface="Arial MT"/>
              </a:rPr>
              <a:t>y</a:t>
            </a:r>
            <a:r>
              <a:rPr sz="1800" spc="-15" dirty="0">
                <a:latin typeface="Arial MT"/>
                <a:cs typeface="Arial MT"/>
              </a:rPr>
              <a:t> </a:t>
            </a:r>
            <a:r>
              <a:rPr sz="1800" dirty="0">
                <a:latin typeface="Arial MT"/>
                <a:cs typeface="Arial MT"/>
              </a:rPr>
              <a:t>por</a:t>
            </a:r>
            <a:r>
              <a:rPr sz="1800" spc="35" dirty="0">
                <a:latin typeface="Arial MT"/>
                <a:cs typeface="Arial MT"/>
              </a:rPr>
              <a:t> </a:t>
            </a:r>
            <a:r>
              <a:rPr sz="1800" dirty="0">
                <a:latin typeface="Arial MT"/>
                <a:cs typeface="Arial MT"/>
              </a:rPr>
              <a:t>lo</a:t>
            </a:r>
            <a:r>
              <a:rPr sz="1800" spc="5" dirty="0">
                <a:latin typeface="Arial MT"/>
                <a:cs typeface="Arial MT"/>
              </a:rPr>
              <a:t> </a:t>
            </a:r>
            <a:r>
              <a:rPr sz="1800" dirty="0">
                <a:latin typeface="Arial MT"/>
                <a:cs typeface="Arial MT"/>
              </a:rPr>
              <a:t>tanto,</a:t>
            </a:r>
            <a:r>
              <a:rPr sz="1800" spc="15" dirty="0">
                <a:latin typeface="Arial MT"/>
                <a:cs typeface="Arial MT"/>
              </a:rPr>
              <a:t> </a:t>
            </a:r>
            <a:r>
              <a:rPr sz="1800" dirty="0">
                <a:latin typeface="Arial MT"/>
                <a:cs typeface="Arial MT"/>
              </a:rPr>
              <a:t>saben</a:t>
            </a:r>
            <a:r>
              <a:rPr sz="1800" spc="10" dirty="0">
                <a:latin typeface="Arial MT"/>
                <a:cs typeface="Arial MT"/>
              </a:rPr>
              <a:t> </a:t>
            </a:r>
            <a:r>
              <a:rPr sz="1800" spc="-25" dirty="0">
                <a:latin typeface="Arial MT"/>
                <a:cs typeface="Arial MT"/>
              </a:rPr>
              <a:t>qué </a:t>
            </a:r>
            <a:r>
              <a:rPr sz="1800" dirty="0">
                <a:latin typeface="Arial MT"/>
                <a:cs typeface="Arial MT"/>
              </a:rPr>
              <a:t>se</a:t>
            </a:r>
            <a:r>
              <a:rPr sz="1800" spc="-25" dirty="0">
                <a:latin typeface="Arial MT"/>
                <a:cs typeface="Arial MT"/>
              </a:rPr>
              <a:t> </a:t>
            </a:r>
            <a:r>
              <a:rPr sz="1800" dirty="0">
                <a:latin typeface="Arial MT"/>
                <a:cs typeface="Arial MT"/>
              </a:rPr>
              <a:t>debe</a:t>
            </a:r>
            <a:r>
              <a:rPr sz="1800" spc="-10" dirty="0">
                <a:latin typeface="Arial MT"/>
                <a:cs typeface="Arial MT"/>
              </a:rPr>
              <a:t> </a:t>
            </a:r>
            <a:r>
              <a:rPr sz="1800" dirty="0">
                <a:latin typeface="Arial MT"/>
                <a:cs typeface="Arial MT"/>
              </a:rPr>
              <a:t>hacer</a:t>
            </a:r>
            <a:r>
              <a:rPr sz="1800" spc="-15" dirty="0">
                <a:latin typeface="Arial MT"/>
                <a:cs typeface="Arial MT"/>
              </a:rPr>
              <a:t> </a:t>
            </a:r>
            <a:r>
              <a:rPr sz="1800" dirty="0">
                <a:latin typeface="Arial MT"/>
                <a:cs typeface="Arial MT"/>
              </a:rPr>
              <a:t>para</a:t>
            </a:r>
            <a:r>
              <a:rPr sz="1800" spc="-10" dirty="0">
                <a:latin typeface="Arial MT"/>
                <a:cs typeface="Arial MT"/>
              </a:rPr>
              <a:t> </a:t>
            </a:r>
            <a:r>
              <a:rPr sz="1800" dirty="0">
                <a:latin typeface="Arial MT"/>
                <a:cs typeface="Arial MT"/>
              </a:rPr>
              <a:t>que</a:t>
            </a:r>
            <a:r>
              <a:rPr sz="1800" spc="-15" dirty="0">
                <a:latin typeface="Arial MT"/>
                <a:cs typeface="Arial MT"/>
              </a:rPr>
              <a:t> </a:t>
            </a:r>
            <a:r>
              <a:rPr sz="1800" dirty="0">
                <a:latin typeface="Arial MT"/>
                <a:cs typeface="Arial MT"/>
              </a:rPr>
              <a:t>siga</a:t>
            </a:r>
            <a:r>
              <a:rPr sz="1800" spc="-10" dirty="0">
                <a:latin typeface="Arial MT"/>
                <a:cs typeface="Arial MT"/>
              </a:rPr>
              <a:t> funcionando.</a:t>
            </a:r>
            <a:endParaRPr sz="1800">
              <a:latin typeface="Arial MT"/>
              <a:cs typeface="Arial MT"/>
            </a:endParaRPr>
          </a:p>
          <a:p>
            <a:pPr marL="12700" marR="7620" algn="just">
              <a:lnSpc>
                <a:spcPct val="150000"/>
              </a:lnSpc>
              <a:spcBef>
                <a:spcPts val="5"/>
              </a:spcBef>
            </a:pPr>
            <a:r>
              <a:rPr sz="1800" dirty="0">
                <a:latin typeface="Arial MT"/>
                <a:cs typeface="Arial MT"/>
              </a:rPr>
              <a:t>Para</a:t>
            </a:r>
            <a:r>
              <a:rPr sz="1800" spc="250" dirty="0">
                <a:latin typeface="Arial MT"/>
                <a:cs typeface="Arial MT"/>
              </a:rPr>
              <a:t> </a:t>
            </a:r>
            <a:r>
              <a:rPr sz="1800" dirty="0">
                <a:latin typeface="Arial MT"/>
                <a:cs typeface="Arial MT"/>
              </a:rPr>
              <a:t>obtener</a:t>
            </a:r>
            <a:r>
              <a:rPr sz="1800" spc="260" dirty="0">
                <a:latin typeface="Arial MT"/>
                <a:cs typeface="Arial MT"/>
              </a:rPr>
              <a:t> </a:t>
            </a:r>
            <a:r>
              <a:rPr sz="1800" dirty="0">
                <a:latin typeface="Arial MT"/>
                <a:cs typeface="Arial MT"/>
              </a:rPr>
              <a:t>la</a:t>
            </a:r>
            <a:r>
              <a:rPr sz="1800" spc="254" dirty="0">
                <a:latin typeface="Arial MT"/>
                <a:cs typeface="Arial MT"/>
              </a:rPr>
              <a:t> </a:t>
            </a:r>
            <a:r>
              <a:rPr sz="1800" dirty="0">
                <a:latin typeface="Arial MT"/>
                <a:cs typeface="Arial MT"/>
              </a:rPr>
              <a:t>mayor</a:t>
            </a:r>
            <a:r>
              <a:rPr sz="1800" spc="254" dirty="0">
                <a:latin typeface="Arial MT"/>
                <a:cs typeface="Arial MT"/>
              </a:rPr>
              <a:t> </a:t>
            </a:r>
            <a:r>
              <a:rPr sz="1800" dirty="0">
                <a:latin typeface="Arial MT"/>
                <a:cs typeface="Arial MT"/>
              </a:rPr>
              <a:t>información</a:t>
            </a:r>
            <a:r>
              <a:rPr sz="1800" spc="265" dirty="0">
                <a:latin typeface="Arial MT"/>
                <a:cs typeface="Arial MT"/>
              </a:rPr>
              <a:t> </a:t>
            </a:r>
            <a:r>
              <a:rPr sz="1800" dirty="0">
                <a:latin typeface="Arial MT"/>
                <a:cs typeface="Arial MT"/>
              </a:rPr>
              <a:t>posible,</a:t>
            </a:r>
            <a:r>
              <a:rPr sz="1800" spc="254" dirty="0">
                <a:latin typeface="Arial MT"/>
                <a:cs typeface="Arial MT"/>
              </a:rPr>
              <a:t> </a:t>
            </a:r>
            <a:r>
              <a:rPr sz="1800" dirty="0">
                <a:latin typeface="Arial MT"/>
                <a:cs typeface="Arial MT"/>
              </a:rPr>
              <a:t>debemos</a:t>
            </a:r>
            <a:r>
              <a:rPr sz="1800" spc="265" dirty="0">
                <a:latin typeface="Arial MT"/>
                <a:cs typeface="Arial MT"/>
              </a:rPr>
              <a:t> </a:t>
            </a:r>
            <a:r>
              <a:rPr sz="1800" spc="-10" dirty="0">
                <a:latin typeface="Arial MT"/>
                <a:cs typeface="Arial MT"/>
              </a:rPr>
              <a:t>realizar </a:t>
            </a:r>
            <a:r>
              <a:rPr sz="1800" dirty="0">
                <a:latin typeface="Arial MT"/>
                <a:cs typeface="Arial MT"/>
              </a:rPr>
              <a:t>reuniones</a:t>
            </a:r>
            <a:r>
              <a:rPr sz="1800" spc="140" dirty="0">
                <a:latin typeface="Arial MT"/>
                <a:cs typeface="Arial MT"/>
              </a:rPr>
              <a:t> </a:t>
            </a:r>
            <a:r>
              <a:rPr sz="1800" dirty="0">
                <a:latin typeface="Arial MT"/>
                <a:cs typeface="Arial MT"/>
              </a:rPr>
              <a:t>de</a:t>
            </a:r>
            <a:r>
              <a:rPr sz="1800" spc="140" dirty="0">
                <a:latin typeface="Arial MT"/>
                <a:cs typeface="Arial MT"/>
              </a:rPr>
              <a:t> </a:t>
            </a:r>
            <a:r>
              <a:rPr sz="1800" dirty="0">
                <a:latin typeface="Arial MT"/>
                <a:cs typeface="Arial MT"/>
              </a:rPr>
              <a:t>trabajo,</a:t>
            </a:r>
            <a:r>
              <a:rPr sz="1800" spc="145" dirty="0">
                <a:latin typeface="Arial MT"/>
                <a:cs typeface="Arial MT"/>
              </a:rPr>
              <a:t> </a:t>
            </a:r>
            <a:r>
              <a:rPr sz="1800" dirty="0">
                <a:latin typeface="Arial MT"/>
                <a:cs typeface="Arial MT"/>
              </a:rPr>
              <a:t>en</a:t>
            </a:r>
            <a:r>
              <a:rPr sz="1800" spc="120" dirty="0">
                <a:latin typeface="Arial MT"/>
                <a:cs typeface="Arial MT"/>
              </a:rPr>
              <a:t> </a:t>
            </a:r>
            <a:r>
              <a:rPr sz="1800" dirty="0">
                <a:latin typeface="Arial MT"/>
                <a:cs typeface="Arial MT"/>
              </a:rPr>
              <a:t>las</a:t>
            </a:r>
            <a:r>
              <a:rPr sz="1800" spc="145" dirty="0">
                <a:latin typeface="Arial MT"/>
                <a:cs typeface="Arial MT"/>
              </a:rPr>
              <a:t> </a:t>
            </a:r>
            <a:r>
              <a:rPr sz="1800" dirty="0">
                <a:latin typeface="Arial MT"/>
                <a:cs typeface="Arial MT"/>
              </a:rPr>
              <a:t>que</a:t>
            </a:r>
            <a:r>
              <a:rPr sz="1800" spc="145" dirty="0">
                <a:latin typeface="Arial MT"/>
                <a:cs typeface="Arial MT"/>
              </a:rPr>
              <a:t> </a:t>
            </a:r>
            <a:r>
              <a:rPr sz="1800" dirty="0">
                <a:latin typeface="Arial MT"/>
                <a:cs typeface="Arial MT"/>
              </a:rPr>
              <a:t>se</a:t>
            </a:r>
            <a:r>
              <a:rPr sz="1800" spc="140" dirty="0">
                <a:latin typeface="Arial MT"/>
                <a:cs typeface="Arial MT"/>
              </a:rPr>
              <a:t> </a:t>
            </a:r>
            <a:r>
              <a:rPr sz="1800" dirty="0">
                <a:latin typeface="Arial MT"/>
                <a:cs typeface="Arial MT"/>
              </a:rPr>
              <a:t>permita</a:t>
            </a:r>
            <a:r>
              <a:rPr sz="1800" spc="150" dirty="0">
                <a:latin typeface="Arial MT"/>
                <a:cs typeface="Arial MT"/>
              </a:rPr>
              <a:t> </a:t>
            </a:r>
            <a:r>
              <a:rPr sz="1800" dirty="0">
                <a:latin typeface="Arial MT"/>
                <a:cs typeface="Arial MT"/>
              </a:rPr>
              <a:t>plantear</a:t>
            </a:r>
            <a:r>
              <a:rPr sz="1800" spc="145" dirty="0">
                <a:latin typeface="Arial MT"/>
                <a:cs typeface="Arial MT"/>
              </a:rPr>
              <a:t> </a:t>
            </a:r>
            <a:r>
              <a:rPr sz="1800" dirty="0">
                <a:latin typeface="Arial MT"/>
                <a:cs typeface="Arial MT"/>
              </a:rPr>
              <a:t>todo</a:t>
            </a:r>
            <a:r>
              <a:rPr sz="1800" spc="145" dirty="0">
                <a:latin typeface="Arial MT"/>
                <a:cs typeface="Arial MT"/>
              </a:rPr>
              <a:t> </a:t>
            </a:r>
            <a:r>
              <a:rPr sz="1800" spc="-20" dirty="0">
                <a:latin typeface="Arial MT"/>
                <a:cs typeface="Arial MT"/>
              </a:rPr>
              <a:t>tipo </a:t>
            </a:r>
            <a:r>
              <a:rPr sz="1800" dirty="0">
                <a:latin typeface="Arial MT"/>
                <a:cs typeface="Arial MT"/>
              </a:rPr>
              <a:t>de</a:t>
            </a:r>
            <a:r>
              <a:rPr sz="1800" spc="140" dirty="0">
                <a:latin typeface="Arial MT"/>
                <a:cs typeface="Arial MT"/>
              </a:rPr>
              <a:t> </a:t>
            </a:r>
            <a:r>
              <a:rPr sz="1800" dirty="0">
                <a:latin typeface="Arial MT"/>
                <a:cs typeface="Arial MT"/>
              </a:rPr>
              <a:t>problemas</a:t>
            </a:r>
            <a:r>
              <a:rPr sz="1800" spc="145" dirty="0">
                <a:latin typeface="Arial MT"/>
                <a:cs typeface="Arial MT"/>
              </a:rPr>
              <a:t> </a:t>
            </a:r>
            <a:r>
              <a:rPr sz="1800" dirty="0">
                <a:latin typeface="Arial MT"/>
                <a:cs typeface="Arial MT"/>
              </a:rPr>
              <a:t>que</a:t>
            </a:r>
            <a:r>
              <a:rPr sz="1800" spc="145" dirty="0">
                <a:latin typeface="Arial MT"/>
                <a:cs typeface="Arial MT"/>
              </a:rPr>
              <a:t> </a:t>
            </a:r>
            <a:r>
              <a:rPr sz="1800" dirty="0">
                <a:latin typeface="Arial MT"/>
                <a:cs typeface="Arial MT"/>
              </a:rPr>
              <a:t>presentan</a:t>
            </a:r>
            <a:r>
              <a:rPr sz="1800" spc="140" dirty="0">
                <a:latin typeface="Arial MT"/>
                <a:cs typeface="Arial MT"/>
              </a:rPr>
              <a:t> </a:t>
            </a:r>
            <a:r>
              <a:rPr sz="1800" dirty="0">
                <a:latin typeface="Arial MT"/>
                <a:cs typeface="Arial MT"/>
              </a:rPr>
              <a:t>los</a:t>
            </a:r>
            <a:r>
              <a:rPr sz="1800" spc="140" dirty="0">
                <a:latin typeface="Arial MT"/>
                <a:cs typeface="Arial MT"/>
              </a:rPr>
              <a:t> </a:t>
            </a:r>
            <a:r>
              <a:rPr sz="1800" dirty="0">
                <a:latin typeface="Arial MT"/>
                <a:cs typeface="Arial MT"/>
              </a:rPr>
              <a:t>equipos</a:t>
            </a:r>
            <a:r>
              <a:rPr sz="1800" spc="160" dirty="0">
                <a:latin typeface="Arial MT"/>
                <a:cs typeface="Arial MT"/>
              </a:rPr>
              <a:t> </a:t>
            </a:r>
            <a:r>
              <a:rPr sz="1800" dirty="0">
                <a:latin typeface="Arial MT"/>
                <a:cs typeface="Arial MT"/>
              </a:rPr>
              <a:t>y</a:t>
            </a:r>
            <a:r>
              <a:rPr sz="1800" spc="100" dirty="0">
                <a:latin typeface="Arial MT"/>
                <a:cs typeface="Arial MT"/>
              </a:rPr>
              <a:t> </a:t>
            </a:r>
            <a:r>
              <a:rPr sz="1800" dirty="0">
                <a:latin typeface="Arial MT"/>
                <a:cs typeface="Arial MT"/>
              </a:rPr>
              <a:t>cuáles</a:t>
            </a:r>
            <a:r>
              <a:rPr sz="1800" spc="145" dirty="0">
                <a:latin typeface="Arial MT"/>
                <a:cs typeface="Arial MT"/>
              </a:rPr>
              <a:t> </a:t>
            </a:r>
            <a:r>
              <a:rPr sz="1800" dirty="0">
                <a:latin typeface="Arial MT"/>
                <a:cs typeface="Arial MT"/>
              </a:rPr>
              <a:t>pueden</a:t>
            </a:r>
            <a:r>
              <a:rPr sz="1800" spc="140" dirty="0">
                <a:latin typeface="Arial MT"/>
                <a:cs typeface="Arial MT"/>
              </a:rPr>
              <a:t> </a:t>
            </a:r>
            <a:r>
              <a:rPr sz="1800" spc="-25" dirty="0">
                <a:latin typeface="Arial MT"/>
                <a:cs typeface="Arial MT"/>
              </a:rPr>
              <a:t>ser</a:t>
            </a:r>
            <a:endParaRPr sz="1800">
              <a:latin typeface="Arial MT"/>
              <a:cs typeface="Arial MT"/>
            </a:endParaRPr>
          </a:p>
          <a:p>
            <a:pPr marL="12700" marR="5080" algn="just">
              <a:lnSpc>
                <a:spcPct val="150000"/>
              </a:lnSpc>
            </a:pPr>
            <a:r>
              <a:rPr sz="1800" dirty="0">
                <a:latin typeface="Arial MT"/>
                <a:cs typeface="Arial MT"/>
              </a:rPr>
              <a:t>sus</a:t>
            </a:r>
            <a:r>
              <a:rPr sz="1800" spc="325" dirty="0">
                <a:latin typeface="Arial MT"/>
                <a:cs typeface="Arial MT"/>
              </a:rPr>
              <a:t> </a:t>
            </a:r>
            <a:r>
              <a:rPr sz="1800" dirty="0">
                <a:latin typeface="Arial MT"/>
                <a:cs typeface="Arial MT"/>
              </a:rPr>
              <a:t>causas.</a:t>
            </a:r>
            <a:r>
              <a:rPr sz="1800" spc="325" dirty="0">
                <a:latin typeface="Arial MT"/>
                <a:cs typeface="Arial MT"/>
              </a:rPr>
              <a:t> </a:t>
            </a:r>
            <a:r>
              <a:rPr sz="1800" dirty="0">
                <a:latin typeface="Arial MT"/>
                <a:cs typeface="Arial MT"/>
              </a:rPr>
              <a:t>De</a:t>
            </a:r>
            <a:r>
              <a:rPr sz="1800" spc="325" dirty="0">
                <a:latin typeface="Arial MT"/>
                <a:cs typeface="Arial MT"/>
              </a:rPr>
              <a:t> </a:t>
            </a:r>
            <a:r>
              <a:rPr sz="1800" dirty="0">
                <a:latin typeface="Arial MT"/>
                <a:cs typeface="Arial MT"/>
              </a:rPr>
              <a:t>ello</a:t>
            </a:r>
            <a:r>
              <a:rPr sz="1800" spc="330" dirty="0">
                <a:latin typeface="Arial MT"/>
                <a:cs typeface="Arial MT"/>
              </a:rPr>
              <a:t> </a:t>
            </a:r>
            <a:r>
              <a:rPr sz="1800" dirty="0">
                <a:latin typeface="Arial MT"/>
                <a:cs typeface="Arial MT"/>
              </a:rPr>
              <a:t>podemos</a:t>
            </a:r>
            <a:r>
              <a:rPr sz="1800" spc="325" dirty="0">
                <a:latin typeface="Arial MT"/>
                <a:cs typeface="Arial MT"/>
              </a:rPr>
              <a:t> </a:t>
            </a:r>
            <a:r>
              <a:rPr sz="1800" dirty="0">
                <a:latin typeface="Arial MT"/>
                <a:cs typeface="Arial MT"/>
              </a:rPr>
              <a:t>obtener</a:t>
            </a:r>
            <a:r>
              <a:rPr sz="1800" spc="315" dirty="0">
                <a:latin typeface="Arial MT"/>
                <a:cs typeface="Arial MT"/>
              </a:rPr>
              <a:t> </a:t>
            </a:r>
            <a:r>
              <a:rPr sz="1800" dirty="0">
                <a:latin typeface="Arial MT"/>
                <a:cs typeface="Arial MT"/>
              </a:rPr>
              <a:t>una</a:t>
            </a:r>
            <a:r>
              <a:rPr sz="1800" spc="325" dirty="0">
                <a:latin typeface="Arial MT"/>
                <a:cs typeface="Arial MT"/>
              </a:rPr>
              <a:t> </a:t>
            </a:r>
            <a:r>
              <a:rPr sz="1800" dirty="0">
                <a:latin typeface="Arial MT"/>
                <a:cs typeface="Arial MT"/>
              </a:rPr>
              <a:t>gran</a:t>
            </a:r>
            <a:r>
              <a:rPr sz="1800" spc="310" dirty="0">
                <a:latin typeface="Arial MT"/>
                <a:cs typeface="Arial MT"/>
              </a:rPr>
              <a:t> </a:t>
            </a:r>
            <a:r>
              <a:rPr sz="1800" dirty="0">
                <a:latin typeface="Arial MT"/>
                <a:cs typeface="Arial MT"/>
              </a:rPr>
              <a:t>cantidad</a:t>
            </a:r>
            <a:r>
              <a:rPr sz="1800" spc="320" dirty="0">
                <a:latin typeface="Arial MT"/>
                <a:cs typeface="Arial MT"/>
              </a:rPr>
              <a:t> </a:t>
            </a:r>
            <a:r>
              <a:rPr sz="1800" spc="-25" dirty="0">
                <a:latin typeface="Arial MT"/>
                <a:cs typeface="Arial MT"/>
              </a:rPr>
              <a:t>de </a:t>
            </a:r>
            <a:r>
              <a:rPr sz="1800" dirty="0">
                <a:latin typeface="Arial MT"/>
                <a:cs typeface="Arial MT"/>
              </a:rPr>
              <a:t>datos</a:t>
            </a:r>
            <a:r>
              <a:rPr sz="1800" spc="5" dirty="0">
                <a:latin typeface="Arial MT"/>
                <a:cs typeface="Arial MT"/>
              </a:rPr>
              <a:t> </a:t>
            </a:r>
            <a:r>
              <a:rPr sz="1800" dirty="0">
                <a:latin typeface="Arial MT"/>
                <a:cs typeface="Arial MT"/>
              </a:rPr>
              <a:t>sobre</a:t>
            </a:r>
            <a:r>
              <a:rPr sz="1800" spc="10" dirty="0">
                <a:latin typeface="Arial MT"/>
                <a:cs typeface="Arial MT"/>
              </a:rPr>
              <a:t> </a:t>
            </a:r>
            <a:r>
              <a:rPr sz="1800" dirty="0">
                <a:latin typeface="Arial MT"/>
                <a:cs typeface="Arial MT"/>
              </a:rPr>
              <a:t>qué</a:t>
            </a:r>
            <a:r>
              <a:rPr sz="1800" spc="10" dirty="0">
                <a:latin typeface="Arial MT"/>
                <a:cs typeface="Arial MT"/>
              </a:rPr>
              <a:t> </a:t>
            </a:r>
            <a:r>
              <a:rPr sz="1800" dirty="0">
                <a:latin typeface="Arial MT"/>
                <a:cs typeface="Arial MT"/>
              </a:rPr>
              <a:t>tareas</a:t>
            </a:r>
            <a:r>
              <a:rPr sz="1800" spc="25" dirty="0">
                <a:latin typeface="Arial MT"/>
                <a:cs typeface="Arial MT"/>
              </a:rPr>
              <a:t> </a:t>
            </a:r>
            <a:r>
              <a:rPr sz="1800" dirty="0">
                <a:latin typeface="Arial MT"/>
                <a:cs typeface="Arial MT"/>
              </a:rPr>
              <a:t>de</a:t>
            </a:r>
            <a:r>
              <a:rPr sz="1800" spc="15" dirty="0">
                <a:latin typeface="Arial MT"/>
                <a:cs typeface="Arial MT"/>
              </a:rPr>
              <a:t> </a:t>
            </a:r>
            <a:r>
              <a:rPr sz="1800" dirty="0">
                <a:latin typeface="Arial MT"/>
                <a:cs typeface="Arial MT"/>
              </a:rPr>
              <a:t>mantenimiento</a:t>
            </a:r>
            <a:r>
              <a:rPr sz="1800" spc="35" dirty="0">
                <a:latin typeface="Arial MT"/>
                <a:cs typeface="Arial MT"/>
              </a:rPr>
              <a:t> </a:t>
            </a:r>
            <a:r>
              <a:rPr sz="1800" dirty="0">
                <a:latin typeface="Arial MT"/>
                <a:cs typeface="Arial MT"/>
              </a:rPr>
              <a:t>y</a:t>
            </a:r>
            <a:r>
              <a:rPr sz="1800" spc="-25" dirty="0">
                <a:latin typeface="Arial MT"/>
                <a:cs typeface="Arial MT"/>
              </a:rPr>
              <a:t> </a:t>
            </a:r>
            <a:r>
              <a:rPr sz="1800" dirty="0">
                <a:latin typeface="Arial MT"/>
                <a:cs typeface="Arial MT"/>
              </a:rPr>
              <a:t>con</a:t>
            </a:r>
            <a:r>
              <a:rPr sz="1800" spc="30" dirty="0">
                <a:latin typeface="Arial MT"/>
                <a:cs typeface="Arial MT"/>
              </a:rPr>
              <a:t> </a:t>
            </a:r>
            <a:r>
              <a:rPr sz="1800" dirty="0">
                <a:latin typeface="Arial MT"/>
                <a:cs typeface="Arial MT"/>
              </a:rPr>
              <a:t>qué</a:t>
            </a:r>
            <a:r>
              <a:rPr sz="1800" spc="15" dirty="0">
                <a:latin typeface="Arial MT"/>
                <a:cs typeface="Arial MT"/>
              </a:rPr>
              <a:t> </a:t>
            </a:r>
            <a:r>
              <a:rPr sz="1800" spc="-10" dirty="0">
                <a:latin typeface="Arial MT"/>
                <a:cs typeface="Arial MT"/>
              </a:rPr>
              <a:t>frecuencia </a:t>
            </a:r>
            <a:r>
              <a:rPr sz="1800" dirty="0">
                <a:latin typeface="Arial MT"/>
                <a:cs typeface="Arial MT"/>
              </a:rPr>
              <a:t>se</a:t>
            </a:r>
            <a:r>
              <a:rPr sz="1800" spc="-20" dirty="0">
                <a:latin typeface="Arial MT"/>
                <a:cs typeface="Arial MT"/>
              </a:rPr>
              <a:t> </a:t>
            </a:r>
            <a:r>
              <a:rPr sz="1800" dirty="0">
                <a:latin typeface="Arial MT"/>
                <a:cs typeface="Arial MT"/>
              </a:rPr>
              <a:t>pueden</a:t>
            </a:r>
            <a:r>
              <a:rPr sz="1800" spc="-15" dirty="0">
                <a:latin typeface="Arial MT"/>
                <a:cs typeface="Arial MT"/>
              </a:rPr>
              <a:t> </a:t>
            </a:r>
            <a:r>
              <a:rPr sz="1800" dirty="0">
                <a:latin typeface="Arial MT"/>
                <a:cs typeface="Arial MT"/>
              </a:rPr>
              <a:t>realizar</a:t>
            </a:r>
            <a:r>
              <a:rPr sz="1800" spc="5" dirty="0">
                <a:latin typeface="Arial MT"/>
                <a:cs typeface="Arial MT"/>
              </a:rPr>
              <a:t> </a:t>
            </a:r>
            <a:r>
              <a:rPr sz="1800" dirty="0">
                <a:latin typeface="Arial MT"/>
                <a:cs typeface="Arial MT"/>
              </a:rPr>
              <a:t>a</a:t>
            </a:r>
            <a:r>
              <a:rPr sz="1800" spc="-15" dirty="0">
                <a:latin typeface="Arial MT"/>
                <a:cs typeface="Arial MT"/>
              </a:rPr>
              <a:t> </a:t>
            </a:r>
            <a:r>
              <a:rPr sz="1800" dirty="0">
                <a:latin typeface="Arial MT"/>
                <a:cs typeface="Arial MT"/>
              </a:rPr>
              <a:t>cada</a:t>
            </a:r>
            <a:r>
              <a:rPr sz="1800" spc="-10" dirty="0">
                <a:latin typeface="Arial MT"/>
                <a:cs typeface="Arial MT"/>
              </a:rPr>
              <a:t> máquina.</a:t>
            </a:r>
            <a:endParaRPr sz="1800">
              <a:latin typeface="Arial MT"/>
              <a:cs typeface="Arial MT"/>
            </a:endParaRPr>
          </a:p>
        </p:txBody>
      </p:sp>
      <p:pic>
        <p:nvPicPr>
          <p:cNvPr id="4" name="object 4"/>
          <p:cNvPicPr/>
          <p:nvPr/>
        </p:nvPicPr>
        <p:blipFill>
          <a:blip r:embed="rId2" cstate="print"/>
          <a:stretch>
            <a:fillRect/>
          </a:stretch>
        </p:blipFill>
        <p:spPr>
          <a:xfrm>
            <a:off x="7904480" y="2481579"/>
            <a:ext cx="3413760" cy="2959100"/>
          </a:xfrm>
          <a:prstGeom prst="rect">
            <a:avLst/>
          </a:prstGeom>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9164" y="749057"/>
            <a:ext cx="6540533" cy="3324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1 Rectángulo"/>
          <p:cNvSpPr/>
          <p:nvPr/>
        </p:nvSpPr>
        <p:spPr>
          <a:xfrm>
            <a:off x="825961" y="4681533"/>
            <a:ext cx="8856984" cy="830997"/>
          </a:xfrm>
          <a:prstGeom prst="rect">
            <a:avLst/>
          </a:prstGeom>
        </p:spPr>
        <p:txBody>
          <a:bodyPr wrap="square">
            <a:spAutoFit/>
          </a:bodyPr>
          <a:lstStyle/>
          <a:p>
            <a:pPr algn="ctr"/>
            <a:r>
              <a:rPr lang="es-PE" sz="2400" b="1" i="1" dirty="0">
                <a:solidFill>
                  <a:srgbClr val="002060"/>
                </a:solidFill>
                <a:effectLst>
                  <a:outerShdw blurRad="38100" dist="38100" dir="2700000" algn="tl">
                    <a:srgbClr val="000000">
                      <a:alpha val="43137"/>
                    </a:srgbClr>
                  </a:outerShdw>
                </a:effectLst>
              </a:rPr>
              <a:t>Cómo las horas planificadas y las horas previstas se convierten en horas programadas.</a:t>
            </a:r>
          </a:p>
        </p:txBody>
      </p:sp>
    </p:spTree>
    <p:extLst>
      <p:ext uri="{BB962C8B-B14F-4D97-AF65-F5344CB8AC3E}">
        <p14:creationId xmlns:p14="http://schemas.microsoft.com/office/powerpoint/2010/main" val="196730853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3 CuadroTexto"/>
          <p:cNvSpPr txBox="1">
            <a:spLocks noChangeArrowheads="1"/>
          </p:cNvSpPr>
          <p:nvPr/>
        </p:nvSpPr>
        <p:spPr bwMode="auto">
          <a:xfrm>
            <a:off x="695982" y="363915"/>
            <a:ext cx="8819989" cy="5386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spAutoFit/>
          </a:bodyPr>
          <a:lstStyle>
            <a:lvl1pPr marL="450850" indent="-45085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indent="0" algn="ctr"/>
            <a:r>
              <a:rPr lang="es-PE" sz="3200" b="1" i="1" dirty="0">
                <a:solidFill>
                  <a:srgbClr val="002060"/>
                </a:solidFill>
                <a:effectLst>
                  <a:outerShdw blurRad="38100" dist="38100" dir="2700000" algn="tl">
                    <a:srgbClr val="000000">
                      <a:alpha val="43137"/>
                    </a:srgbClr>
                  </a:outerShdw>
                </a:effectLst>
              </a:rPr>
              <a:t>Principio 4</a:t>
            </a:r>
          </a:p>
          <a:p>
            <a:pPr marL="0" indent="0"/>
            <a:endParaRPr lang="es-PE" sz="3200" dirty="0"/>
          </a:p>
          <a:p>
            <a:pPr marL="0" indent="0" algn="just"/>
            <a:r>
              <a:rPr lang="es-PE" sz="2800" dirty="0"/>
              <a:t>El horario de una semana asigna trabajo por cada hora de trabajo disponible. La agenda permite en caso de emergencia y de alta prioridad, empleos reactivos mediante la programación de una cantidad suficiente de horas de trabajo en tareas fácilmente interrumpidas. </a:t>
            </a:r>
            <a:br>
              <a:rPr lang="es-PE" sz="2800" dirty="0"/>
            </a:br>
            <a:r>
              <a:rPr lang="es-PE" sz="2800" dirty="0"/>
              <a:t>Se da preferencia a completar el trabajo de alta prioridad sobre los de baja utilización de los niveles de habilidad disponibles que completar el trabajo de menor prioridad.</a:t>
            </a:r>
          </a:p>
        </p:txBody>
      </p:sp>
    </p:spTree>
    <p:extLst>
      <p:ext uri="{BB962C8B-B14F-4D97-AF65-F5344CB8AC3E}">
        <p14:creationId xmlns:p14="http://schemas.microsoft.com/office/powerpoint/2010/main" val="86324191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674" y="473322"/>
            <a:ext cx="7362825" cy="500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1 Rectángulo"/>
          <p:cNvSpPr/>
          <p:nvPr/>
        </p:nvSpPr>
        <p:spPr>
          <a:xfrm>
            <a:off x="884582" y="5688672"/>
            <a:ext cx="9073008" cy="461665"/>
          </a:xfrm>
          <a:prstGeom prst="rect">
            <a:avLst/>
          </a:prstGeom>
        </p:spPr>
        <p:txBody>
          <a:bodyPr wrap="square">
            <a:spAutoFit/>
          </a:bodyPr>
          <a:lstStyle/>
          <a:p>
            <a:pPr algn="ctr"/>
            <a:r>
              <a:rPr lang="es-PE" sz="2400" b="1" i="1" dirty="0">
                <a:solidFill>
                  <a:srgbClr val="002060"/>
                </a:solidFill>
                <a:effectLst>
                  <a:outerShdw blurRad="38100" dist="38100" dir="2700000" algn="tl">
                    <a:srgbClr val="000000">
                      <a:alpha val="43137"/>
                    </a:srgbClr>
                  </a:outerShdw>
                </a:effectLst>
              </a:rPr>
              <a:t>El supervisor de equipo se encuentra en la mejor posición.</a:t>
            </a:r>
          </a:p>
        </p:txBody>
      </p:sp>
    </p:spTree>
    <p:extLst>
      <p:ext uri="{BB962C8B-B14F-4D97-AF65-F5344CB8AC3E}">
        <p14:creationId xmlns:p14="http://schemas.microsoft.com/office/powerpoint/2010/main" val="155004305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3 CuadroTexto"/>
          <p:cNvSpPr txBox="1">
            <a:spLocks noChangeArrowheads="1"/>
          </p:cNvSpPr>
          <p:nvPr/>
        </p:nvSpPr>
        <p:spPr bwMode="auto">
          <a:xfrm>
            <a:off x="1123471" y="1465028"/>
            <a:ext cx="8677597"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spAutoFit/>
          </a:bodyPr>
          <a:lstStyle>
            <a:lvl1pPr marL="450850" indent="-45085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indent="0" algn="ctr"/>
            <a:r>
              <a:rPr lang="es-PE" sz="3200" b="1" i="1" dirty="0">
                <a:solidFill>
                  <a:srgbClr val="002060"/>
                </a:solidFill>
                <a:effectLst>
                  <a:outerShdw blurRad="38100" dist="38100" dir="2700000" algn="tl">
                    <a:srgbClr val="000000">
                      <a:alpha val="43137"/>
                    </a:srgbClr>
                  </a:outerShdw>
                </a:effectLst>
              </a:rPr>
              <a:t>Principio </a:t>
            </a:r>
            <a:r>
              <a:rPr lang="es-PE" sz="3200" b="1" i="1" dirty="0" smtClean="0">
                <a:solidFill>
                  <a:srgbClr val="002060"/>
                </a:solidFill>
                <a:effectLst>
                  <a:outerShdw blurRad="38100" dist="38100" dir="2700000" algn="tl">
                    <a:srgbClr val="000000">
                      <a:alpha val="43137"/>
                    </a:srgbClr>
                  </a:outerShdw>
                </a:effectLst>
              </a:rPr>
              <a:t>5</a:t>
            </a:r>
            <a:endParaRPr lang="es-PE" sz="3200" dirty="0"/>
          </a:p>
          <a:p>
            <a:pPr marL="0" indent="0" algn="just"/>
            <a:r>
              <a:rPr lang="es-PE" sz="3200" dirty="0"/>
              <a:t>El supervisor de grupo desarrolla una programación diaria de un día de antelación utilizando los avances del trabajo actual, el calendario de la primera semana y nuevos de alta prioridad y los trabajos reactivos como una guía. </a:t>
            </a:r>
          </a:p>
        </p:txBody>
      </p:sp>
    </p:spTree>
    <p:extLst>
      <p:ext uri="{BB962C8B-B14F-4D97-AF65-F5344CB8AC3E}">
        <p14:creationId xmlns:p14="http://schemas.microsoft.com/office/powerpoint/2010/main" val="418622059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3 CuadroTexto"/>
          <p:cNvSpPr txBox="1">
            <a:spLocks noChangeArrowheads="1"/>
          </p:cNvSpPr>
          <p:nvPr/>
        </p:nvSpPr>
        <p:spPr bwMode="auto">
          <a:xfrm>
            <a:off x="995129" y="2013992"/>
            <a:ext cx="8498568"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spAutoFit/>
          </a:bodyPr>
          <a:lstStyle>
            <a:lvl1pPr marL="450850" indent="-45085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indent="0"/>
            <a:r>
              <a:rPr lang="es-PE" sz="3200" dirty="0"/>
              <a:t>El supervisor del grupo armoniza las habilidades y tareas del personal. </a:t>
            </a:r>
          </a:p>
          <a:p>
            <a:pPr marL="0" indent="0"/>
            <a:r>
              <a:rPr lang="es-PE" sz="3200" dirty="0"/>
              <a:t/>
            </a:r>
            <a:br>
              <a:rPr lang="es-PE" sz="3200" dirty="0"/>
            </a:br>
            <a:r>
              <a:rPr lang="es-PE" sz="3200" dirty="0"/>
              <a:t>El supervisor del equipo se encarga del trabajo y los problemas del día actual, incluso la reprogramación de todo el equipo en caso de emergencia.</a:t>
            </a:r>
          </a:p>
        </p:txBody>
      </p:sp>
    </p:spTree>
    <p:extLst>
      <p:ext uri="{BB962C8B-B14F-4D97-AF65-F5344CB8AC3E}">
        <p14:creationId xmlns:p14="http://schemas.microsoft.com/office/powerpoint/2010/main" val="42612570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5126" y="473322"/>
            <a:ext cx="6290054" cy="3980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1 Rectángulo"/>
          <p:cNvSpPr/>
          <p:nvPr/>
        </p:nvSpPr>
        <p:spPr>
          <a:xfrm>
            <a:off x="1041661" y="4858045"/>
            <a:ext cx="8856984" cy="830997"/>
          </a:xfrm>
          <a:prstGeom prst="rect">
            <a:avLst/>
          </a:prstGeom>
        </p:spPr>
        <p:txBody>
          <a:bodyPr wrap="square">
            <a:spAutoFit/>
          </a:bodyPr>
          <a:lstStyle/>
          <a:p>
            <a:pPr algn="ctr"/>
            <a:r>
              <a:rPr lang="es-PE" sz="2400" b="1" i="1" dirty="0">
                <a:solidFill>
                  <a:srgbClr val="002060"/>
                </a:solidFill>
                <a:effectLst>
                  <a:outerShdw blurRad="38100" dist="38100" dir="2700000" algn="tl">
                    <a:srgbClr val="000000">
                      <a:alpha val="43137"/>
                    </a:srgbClr>
                  </a:outerShdw>
                </a:effectLst>
              </a:rPr>
              <a:t>Hacer aceptable  el cumplimiento de la programación para los supervisores y la práctica de cálculo.</a:t>
            </a:r>
          </a:p>
        </p:txBody>
      </p:sp>
    </p:spTree>
    <p:extLst>
      <p:ext uri="{BB962C8B-B14F-4D97-AF65-F5344CB8AC3E}">
        <p14:creationId xmlns:p14="http://schemas.microsoft.com/office/powerpoint/2010/main" val="312330527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3 CuadroTexto"/>
          <p:cNvSpPr txBox="1">
            <a:spLocks noChangeArrowheads="1"/>
          </p:cNvSpPr>
          <p:nvPr/>
        </p:nvSpPr>
        <p:spPr bwMode="auto">
          <a:xfrm>
            <a:off x="1205433" y="633102"/>
            <a:ext cx="8677597"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spAutoFit/>
          </a:bodyPr>
          <a:lstStyle>
            <a:lvl1pPr marL="450850" indent="-45085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indent="0" algn="ctr"/>
            <a:r>
              <a:rPr lang="es-PE" sz="3200" b="1" i="1" dirty="0">
                <a:solidFill>
                  <a:srgbClr val="002060"/>
                </a:solidFill>
                <a:effectLst>
                  <a:outerShdw blurRad="38100" dist="38100" dir="2700000" algn="tl">
                    <a:srgbClr val="000000">
                      <a:alpha val="43137"/>
                    </a:srgbClr>
                  </a:outerShdw>
                </a:effectLst>
              </a:rPr>
              <a:t>Principio </a:t>
            </a:r>
            <a:r>
              <a:rPr lang="es-PE" sz="3200" b="1" i="1" dirty="0" smtClean="0">
                <a:solidFill>
                  <a:srgbClr val="002060"/>
                </a:solidFill>
                <a:effectLst>
                  <a:outerShdw blurRad="38100" dist="38100" dir="2700000" algn="tl">
                    <a:srgbClr val="000000">
                      <a:alpha val="43137"/>
                    </a:srgbClr>
                  </a:outerShdw>
                </a:effectLst>
              </a:rPr>
              <a:t>6</a:t>
            </a:r>
            <a:endParaRPr lang="es-PE" sz="3200" dirty="0"/>
          </a:p>
          <a:p>
            <a:pPr marL="0" indent="0"/>
            <a:r>
              <a:rPr lang="es-PE" sz="3200" dirty="0"/>
              <a:t>La llave de tiempo es la medida principal de la eficacia del personal y de la planificación y programación de la eficacia. El trabajo que está previsto antes de la asignación reduce los retrasos innecesarios durante el empleo y el trabajo que está programado reduce los retrasos entre trabajos. </a:t>
            </a:r>
          </a:p>
          <a:p>
            <a:pPr marL="0" indent="0"/>
            <a:r>
              <a:rPr lang="es-PE" sz="3200" dirty="0"/>
              <a:t/>
            </a:r>
            <a:br>
              <a:rPr lang="es-PE" sz="3200" dirty="0"/>
            </a:br>
            <a:r>
              <a:rPr lang="es-PE" sz="3200" dirty="0"/>
              <a:t>El cumplimiento del calendario es la medida de la adherencia a la programación de una semana y su eficacia.</a:t>
            </a:r>
          </a:p>
        </p:txBody>
      </p:sp>
    </p:spTree>
    <p:extLst>
      <p:ext uri="{BB962C8B-B14F-4D97-AF65-F5344CB8AC3E}">
        <p14:creationId xmlns:p14="http://schemas.microsoft.com/office/powerpoint/2010/main" val="9672425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852612" y="2262187"/>
            <a:ext cx="8486775" cy="2333625"/>
          </a:xfrm>
          <a:prstGeom prst="rect">
            <a:avLst/>
          </a:prstGeom>
        </p:spPr>
      </p:pic>
    </p:spTree>
    <p:extLst>
      <p:ext uri="{BB962C8B-B14F-4D97-AF65-F5344CB8AC3E}">
        <p14:creationId xmlns:p14="http://schemas.microsoft.com/office/powerpoint/2010/main" val="86741297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152650" y="2362200"/>
            <a:ext cx="7886700" cy="2133600"/>
          </a:xfrm>
          <a:prstGeom prst="rect">
            <a:avLst/>
          </a:prstGeom>
        </p:spPr>
      </p:pic>
    </p:spTree>
    <p:extLst>
      <p:ext uri="{BB962C8B-B14F-4D97-AF65-F5344CB8AC3E}">
        <p14:creationId xmlns:p14="http://schemas.microsoft.com/office/powerpoint/2010/main" val="70306095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971675" y="1585912"/>
            <a:ext cx="8248650" cy="3686175"/>
          </a:xfrm>
          <a:prstGeom prst="rect">
            <a:avLst/>
          </a:prstGeom>
        </p:spPr>
      </p:pic>
    </p:spTree>
    <p:extLst>
      <p:ext uri="{BB962C8B-B14F-4D97-AF65-F5344CB8AC3E}">
        <p14:creationId xmlns:p14="http://schemas.microsoft.com/office/powerpoint/2010/main" val="253496001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TotalTime>
  <Words>4536</Words>
  <Application>Microsoft Office PowerPoint</Application>
  <PresentationFormat>Panorámica</PresentationFormat>
  <Paragraphs>612</Paragraphs>
  <Slides>129</Slides>
  <Notes>3</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129</vt:i4>
      </vt:variant>
    </vt:vector>
  </HeadingPairs>
  <TitlesOfParts>
    <vt:vector size="141" baseType="lpstr">
      <vt:lpstr>Arial</vt:lpstr>
      <vt:lpstr>Arial MT</vt:lpstr>
      <vt:lpstr>ArialMT</vt:lpstr>
      <vt:lpstr>Calibri</vt:lpstr>
      <vt:lpstr>Gill Sans MT</vt:lpstr>
      <vt:lpstr>GillSansMT</vt:lpstr>
      <vt:lpstr>Maven Pro</vt:lpstr>
      <vt:lpstr>Teva Sans Light</vt:lpstr>
      <vt:lpstr>Times New Roman</vt:lpstr>
      <vt:lpstr>Verdana</vt:lpstr>
      <vt:lpstr>Wingdings 3</vt:lpstr>
      <vt:lpstr>Office Theme</vt:lpstr>
      <vt:lpstr>Presentación de PowerPoint</vt:lpstr>
      <vt:lpstr>Planner de Mantenimiento</vt:lpstr>
      <vt:lpstr>Módulo 2</vt:lpstr>
      <vt:lpstr>1.Requisitos del Mantenimiento</vt:lpstr>
      <vt:lpstr>Requisitos del Mantenimiento</vt:lpstr>
      <vt:lpstr>Requisitos del Mantenimiento</vt:lpstr>
      <vt:lpstr>Requisitos del Mantenimiento</vt:lpstr>
      <vt:lpstr>Requisitos del Mantenimiento</vt:lpstr>
      <vt:lpstr>Requisitos del Mantenimiento</vt:lpstr>
      <vt:lpstr>Presentación de PowerPoint</vt:lpstr>
      <vt:lpstr>Requisitos del Mantenimiento</vt:lpstr>
      <vt:lpstr>Requisitos del Mantenimiento</vt:lpstr>
      <vt:lpstr>Requisitos del Mantenimiento</vt:lpstr>
      <vt:lpstr>Requisitos del Mantenimiento</vt:lpstr>
      <vt:lpstr>Requisitos del Mantenimiento</vt:lpstr>
      <vt:lpstr>Tareas de  Mantenimiento</vt:lpstr>
      <vt:lpstr>Presentación de PowerPoint</vt:lpstr>
      <vt:lpstr>Tareas de Mantenimiento</vt:lpstr>
      <vt:lpstr>Tareas de Mantenimiento</vt:lpstr>
      <vt:lpstr>Tareas de Mantenimiento</vt:lpstr>
      <vt:lpstr>Tareas de Mantenimiento</vt:lpstr>
      <vt:lpstr>Tareas de Mantenimiento</vt:lpstr>
      <vt:lpstr>Tareas de Mantenimiento</vt:lpstr>
      <vt:lpstr>Tareas de Mantenimiento</vt:lpstr>
      <vt:lpstr>Tareas de Mantenimiento</vt:lpstr>
      <vt:lpstr>Tareas de Mantenimiento</vt:lpstr>
      <vt:lpstr>Tareas de Mantenimiento</vt:lpstr>
      <vt:lpstr>Tareas de Mantenimiento</vt:lpstr>
      <vt:lpstr> Limpieza</vt:lpstr>
      <vt:lpstr>LIMPIEZA</vt:lpstr>
      <vt:lpstr>Tareas de Mantenimiento</vt:lpstr>
      <vt:lpstr>Tareas de Mantenimiento</vt:lpstr>
      <vt:lpstr>REPARACIÓN</vt:lpstr>
      <vt:lpstr>Tareas de Mantenimiento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4. Planificación del Mantenimiento</vt:lpstr>
      <vt:lpstr>Presentación de PowerPoint</vt:lpstr>
      <vt:lpstr>Principio N°1: Establecer departamentos separados  </vt:lpstr>
      <vt:lpstr>Principio N°2: Enfocarse en el Trabajo Futuro    </vt:lpstr>
      <vt:lpstr>Principio N°3: Crear Documentación a Nivel de Componente      </vt:lpstr>
      <vt:lpstr>¡Precaución con la computarización o digitalización!     </vt:lpstr>
      <vt:lpstr>Principio 4: Estimar basado en la experiencia del planificador      </vt:lpstr>
      <vt:lpstr>Principio 5: Reconocer la habilidad de los técnicos        </vt:lpstr>
      <vt:lpstr>Principio 6: Medir el rendimiento con muestreo de trabajo      </vt:lpstr>
      <vt:lpstr>Presentación de PowerPoint</vt:lpstr>
      <vt:lpstr>Presentación de PowerPoint</vt:lpstr>
      <vt:lpstr>Presentación de PowerPoint</vt:lpstr>
      <vt:lpstr>Presentación de PowerPoint</vt:lpstr>
      <vt:lpstr>Presentación de PowerPoint</vt:lpstr>
      <vt:lpstr>Procesos de la Planificación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5. Programación del Mantenimiento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Ciclo de Planificación y Programación</vt:lpstr>
      <vt:lpstr>Ciclo de Planificación y Programación</vt:lpstr>
      <vt:lpstr>Reuniones de rutina – Planificación y programación</vt:lpstr>
      <vt:lpstr>Programación</vt:lpstr>
      <vt:lpstr>Previa Programación semanal</vt:lpstr>
      <vt:lpstr>Presentación de PowerPoint</vt:lpstr>
      <vt:lpstr>Programación semanal</vt:lpstr>
      <vt:lpstr>Programación semanal</vt:lpstr>
      <vt:lpstr>Programación semanal</vt:lpstr>
      <vt:lpstr>Programación</vt:lpstr>
      <vt:lpstr>Programación</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Ci5D2</dc:creator>
  <cp:lastModifiedBy>lenovo</cp:lastModifiedBy>
  <cp:revision>9</cp:revision>
  <dcterms:created xsi:type="dcterms:W3CDTF">2024-01-10T03:00:14Z</dcterms:created>
  <dcterms:modified xsi:type="dcterms:W3CDTF">2024-04-20T16:54:18Z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2023-10-14T00:00:00Z</vt:filetime>
  </property>
  <property fmtid="{D5CDD505-2E9C-101B-9397-08002B2CF9AE}" pid="3" name="Creator">
    <vt:lpwstr>Microsoft® PowerPoint® 2019</vt:lpwstr>
  </property>
  <property fmtid="{D5CDD505-2E9C-101B-9397-08002B2CF9AE}" pid="4" name="LastSaved">
    <vt:filetime>2024-01-10T00:00:00Z</vt:filetime>
  </property>
  <property fmtid="{D5CDD505-2E9C-101B-9397-08002B2CF9AE}" pid="5" name="Producer">
    <vt:lpwstr>Microsoft® PowerPoint® 2019</vt:lpwstr>
  </property>
</Properties>
</file>